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70" r:id="rId11"/>
    <p:sldId id="265"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4E2AA-DAF4-48FB-92E5-F12E8126EED0}" v="775" dt="2020-11-12T03:05:34.396"/>
    <p1510:client id="{B6019C2F-F336-46D8-927E-0635CF0BF40C}" v="83" dt="2020-11-09T15:43:19.746"/>
    <p1510:client id="{C79D32E6-DA64-497B-8FB1-B0145500CBDB}" v="17" dt="2020-11-12T19:01:07.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19"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 .." userId="d0e96342f51ef2c0" providerId="Windows Live" clId="Web-{7C60FC67-3437-44B7-9C42-B2C293E6BEC0}"/>
    <pc:docChg chg="addSld modSld">
      <pc:chgData name="Avi .." userId="d0e96342f51ef2c0" providerId="Windows Live" clId="Web-{7C60FC67-3437-44B7-9C42-B2C293E6BEC0}" dt="2020-11-09T00:13:37.877" v="2981" actId="20577"/>
      <pc:docMkLst>
        <pc:docMk/>
      </pc:docMkLst>
      <pc:sldChg chg="modSp">
        <pc:chgData name="Avi .." userId="d0e96342f51ef2c0" providerId="Windows Live" clId="Web-{7C60FC67-3437-44B7-9C42-B2C293E6BEC0}" dt="2020-11-08T22:47:20.904" v="9" actId="20577"/>
        <pc:sldMkLst>
          <pc:docMk/>
          <pc:sldMk cId="3596689953" sldId="262"/>
        </pc:sldMkLst>
        <pc:spChg chg="mod">
          <ac:chgData name="Avi .." userId="d0e96342f51ef2c0" providerId="Windows Live" clId="Web-{7C60FC67-3437-44B7-9C42-B2C293E6BEC0}" dt="2020-11-08T22:47:20.904" v="9" actId="20577"/>
          <ac:spMkLst>
            <pc:docMk/>
            <pc:sldMk cId="3596689953" sldId="262"/>
            <ac:spMk id="10" creationId="{2E96199F-E3F2-4CA5-8E4E-6EC16546E763}"/>
          </ac:spMkLst>
        </pc:spChg>
      </pc:sldChg>
      <pc:sldChg chg="modSp">
        <pc:chgData name="Avi .." userId="d0e96342f51ef2c0" providerId="Windows Live" clId="Web-{7C60FC67-3437-44B7-9C42-B2C293E6BEC0}" dt="2020-11-08T22:46:32.216" v="2" actId="20577"/>
        <pc:sldMkLst>
          <pc:docMk/>
          <pc:sldMk cId="3082557067" sldId="263"/>
        </pc:sldMkLst>
        <pc:spChg chg="mod">
          <ac:chgData name="Avi .." userId="d0e96342f51ef2c0" providerId="Windows Live" clId="Web-{7C60FC67-3437-44B7-9C42-B2C293E6BEC0}" dt="2020-11-08T22:46:32.216" v="2" actId="20577"/>
          <ac:spMkLst>
            <pc:docMk/>
            <pc:sldMk cId="3082557067" sldId="263"/>
            <ac:spMk id="3" creationId="{98A9CB71-D3D1-422A-A3B4-9B534426C6FD}"/>
          </ac:spMkLst>
        </pc:spChg>
      </pc:sldChg>
      <pc:sldChg chg="modSp new">
        <pc:chgData name="Avi .." userId="d0e96342f51ef2c0" providerId="Windows Live" clId="Web-{7C60FC67-3437-44B7-9C42-B2C293E6BEC0}" dt="2020-11-08T23:47:40.429" v="1358" actId="20577"/>
        <pc:sldMkLst>
          <pc:docMk/>
          <pc:sldMk cId="3140410326" sldId="266"/>
        </pc:sldMkLst>
        <pc:spChg chg="mod">
          <ac:chgData name="Avi .." userId="d0e96342f51ef2c0" providerId="Windows Live" clId="Web-{7C60FC67-3437-44B7-9C42-B2C293E6BEC0}" dt="2020-11-08T23:31:42.058" v="24" actId="20577"/>
          <ac:spMkLst>
            <pc:docMk/>
            <pc:sldMk cId="3140410326" sldId="266"/>
            <ac:spMk id="2" creationId="{D929181E-314D-49B4-BDE8-1BFC887DA3FF}"/>
          </ac:spMkLst>
        </pc:spChg>
        <pc:spChg chg="mod">
          <ac:chgData name="Avi .." userId="d0e96342f51ef2c0" providerId="Windows Live" clId="Web-{7C60FC67-3437-44B7-9C42-B2C293E6BEC0}" dt="2020-11-08T23:47:40.429" v="1358" actId="20577"/>
          <ac:spMkLst>
            <pc:docMk/>
            <pc:sldMk cId="3140410326" sldId="266"/>
            <ac:spMk id="3" creationId="{127C8A2E-DA64-470D-88BB-05D2A31FBF4F}"/>
          </ac:spMkLst>
        </pc:spChg>
      </pc:sldChg>
      <pc:sldChg chg="modSp new">
        <pc:chgData name="Avi .." userId="d0e96342f51ef2c0" providerId="Windows Live" clId="Web-{7C60FC67-3437-44B7-9C42-B2C293E6BEC0}" dt="2020-11-09T00:04:59.111" v="2443" actId="20577"/>
        <pc:sldMkLst>
          <pc:docMk/>
          <pc:sldMk cId="1375918388" sldId="267"/>
        </pc:sldMkLst>
        <pc:spChg chg="mod">
          <ac:chgData name="Avi .." userId="d0e96342f51ef2c0" providerId="Windows Live" clId="Web-{7C60FC67-3437-44B7-9C42-B2C293E6BEC0}" dt="2020-11-08T23:47:58.773" v="1381" actId="20577"/>
          <ac:spMkLst>
            <pc:docMk/>
            <pc:sldMk cId="1375918388" sldId="267"/>
            <ac:spMk id="2" creationId="{EEADC6C3-14F7-4960-9D9B-7B7C13841DCA}"/>
          </ac:spMkLst>
        </pc:spChg>
        <pc:spChg chg="mod">
          <ac:chgData name="Avi .." userId="d0e96342f51ef2c0" providerId="Windows Live" clId="Web-{7C60FC67-3437-44B7-9C42-B2C293E6BEC0}" dt="2020-11-09T00:04:59.111" v="2443" actId="20577"/>
          <ac:spMkLst>
            <pc:docMk/>
            <pc:sldMk cId="1375918388" sldId="267"/>
            <ac:spMk id="3" creationId="{1F990E07-02B0-41F6-8915-CD0E1AD20617}"/>
          </ac:spMkLst>
        </pc:spChg>
      </pc:sldChg>
      <pc:sldChg chg="addSp modSp new">
        <pc:chgData name="Avi .." userId="d0e96342f51ef2c0" providerId="Windows Live" clId="Web-{7C60FC67-3437-44B7-9C42-B2C293E6BEC0}" dt="2020-11-09T00:09:41.401" v="2609" actId="14100"/>
        <pc:sldMkLst>
          <pc:docMk/>
          <pc:sldMk cId="1934862038" sldId="268"/>
        </pc:sldMkLst>
        <pc:spChg chg="mod">
          <ac:chgData name="Avi .." userId="d0e96342f51ef2c0" providerId="Windows Live" clId="Web-{7C60FC67-3437-44B7-9C42-B2C293E6BEC0}" dt="2020-11-09T00:07:19.412" v="2479" actId="20577"/>
          <ac:spMkLst>
            <pc:docMk/>
            <pc:sldMk cId="1934862038" sldId="268"/>
            <ac:spMk id="2" creationId="{69B35406-C6C6-4EAD-A226-2BB6F0BCB696}"/>
          </ac:spMkLst>
        </pc:spChg>
        <pc:spChg chg="mod">
          <ac:chgData name="Avi .." userId="d0e96342f51ef2c0" providerId="Windows Live" clId="Web-{7C60FC67-3437-44B7-9C42-B2C293E6BEC0}" dt="2020-11-09T00:09:29.604" v="2604" actId="20577"/>
          <ac:spMkLst>
            <pc:docMk/>
            <pc:sldMk cId="1934862038" sldId="268"/>
            <ac:spMk id="3" creationId="{1ADB66BD-D41D-4F0E-9F80-0A4C86B12E03}"/>
          </ac:spMkLst>
        </pc:spChg>
        <pc:picChg chg="add mod">
          <ac:chgData name="Avi .." userId="d0e96342f51ef2c0" providerId="Windows Live" clId="Web-{7C60FC67-3437-44B7-9C42-B2C293E6BEC0}" dt="2020-11-09T00:09:41.401" v="2609" actId="14100"/>
          <ac:picMkLst>
            <pc:docMk/>
            <pc:sldMk cId="1934862038" sldId="268"/>
            <ac:picMk id="4" creationId="{A886F0BB-F5C2-429A-9C63-EC35ABC6857E}"/>
          </ac:picMkLst>
        </pc:picChg>
      </pc:sldChg>
      <pc:sldChg chg="modSp new">
        <pc:chgData name="Avi .." userId="d0e96342f51ef2c0" providerId="Windows Live" clId="Web-{7C60FC67-3437-44B7-9C42-B2C293E6BEC0}" dt="2020-11-09T00:13:37.877" v="2980" actId="20577"/>
        <pc:sldMkLst>
          <pc:docMk/>
          <pc:sldMk cId="1576988190" sldId="269"/>
        </pc:sldMkLst>
        <pc:spChg chg="mod">
          <ac:chgData name="Avi .." userId="d0e96342f51ef2c0" providerId="Windows Live" clId="Web-{7C60FC67-3437-44B7-9C42-B2C293E6BEC0}" dt="2020-11-09T00:09:53.917" v="2621" actId="20577"/>
          <ac:spMkLst>
            <pc:docMk/>
            <pc:sldMk cId="1576988190" sldId="269"/>
            <ac:spMk id="2" creationId="{B2CD175B-20C2-4A49-9B65-AD390994DA88}"/>
          </ac:spMkLst>
        </pc:spChg>
        <pc:spChg chg="mod">
          <ac:chgData name="Avi .." userId="d0e96342f51ef2c0" providerId="Windows Live" clId="Web-{7C60FC67-3437-44B7-9C42-B2C293E6BEC0}" dt="2020-11-09T00:13:37.877" v="2980" actId="20577"/>
          <ac:spMkLst>
            <pc:docMk/>
            <pc:sldMk cId="1576988190" sldId="269"/>
            <ac:spMk id="3" creationId="{D2379E00-8E69-42E0-AD98-9CB05AB78730}"/>
          </ac:spMkLst>
        </pc:spChg>
      </pc:sldChg>
    </pc:docChg>
  </pc:docChgLst>
  <pc:docChgLst>
    <pc:chgData name="Avi .." userId="d0e96342f51ef2c0" providerId="Windows Live" clId="Web-{48A4E2AA-DAF4-48FB-92E5-F12E8126EED0}"/>
    <pc:docChg chg="modSld">
      <pc:chgData name="Avi .." userId="d0e96342f51ef2c0" providerId="Windows Live" clId="Web-{48A4E2AA-DAF4-48FB-92E5-F12E8126EED0}" dt="2020-11-12T03:05:34.396" v="768" actId="20577"/>
      <pc:docMkLst>
        <pc:docMk/>
      </pc:docMkLst>
      <pc:sldChg chg="addSp delSp modSp">
        <pc:chgData name="Avi .." userId="d0e96342f51ef2c0" providerId="Windows Live" clId="Web-{48A4E2AA-DAF4-48FB-92E5-F12E8126EED0}" dt="2020-11-12T02:35:57.196" v="247" actId="20577"/>
        <pc:sldMkLst>
          <pc:docMk/>
          <pc:sldMk cId="1375918388" sldId="267"/>
        </pc:sldMkLst>
        <pc:spChg chg="mod">
          <ac:chgData name="Avi .." userId="d0e96342f51ef2c0" providerId="Windows Live" clId="Web-{48A4E2AA-DAF4-48FB-92E5-F12E8126EED0}" dt="2020-11-12T02:33:09.025" v="4" actId="20577"/>
          <ac:spMkLst>
            <pc:docMk/>
            <pc:sldMk cId="1375918388" sldId="267"/>
            <ac:spMk id="2" creationId="{EEADC6C3-14F7-4960-9D9B-7B7C13841DCA}"/>
          </ac:spMkLst>
        </pc:spChg>
        <pc:spChg chg="mod">
          <ac:chgData name="Avi .." userId="d0e96342f51ef2c0" providerId="Windows Live" clId="Web-{48A4E2AA-DAF4-48FB-92E5-F12E8126EED0}" dt="2020-11-12T02:35:57.196" v="247" actId="20577"/>
          <ac:spMkLst>
            <pc:docMk/>
            <pc:sldMk cId="1375918388" sldId="267"/>
            <ac:spMk id="3" creationId="{1F990E07-02B0-41F6-8915-CD0E1AD20617}"/>
          </ac:spMkLst>
        </pc:spChg>
        <pc:picChg chg="add del mod">
          <ac:chgData name="Avi .." userId="d0e96342f51ef2c0" providerId="Windows Live" clId="Web-{48A4E2AA-DAF4-48FB-92E5-F12E8126EED0}" dt="2020-11-12T02:35:52.040" v="246"/>
          <ac:picMkLst>
            <pc:docMk/>
            <pc:sldMk cId="1375918388" sldId="267"/>
            <ac:picMk id="4" creationId="{9440578B-EB88-480B-9132-134E78E8D08F}"/>
          </ac:picMkLst>
        </pc:picChg>
      </pc:sldChg>
      <pc:sldChg chg="addSp delSp modSp">
        <pc:chgData name="Avi .." userId="d0e96342f51ef2c0" providerId="Windows Live" clId="Web-{48A4E2AA-DAF4-48FB-92E5-F12E8126EED0}" dt="2020-11-12T02:36:23.087" v="254" actId="14100"/>
        <pc:sldMkLst>
          <pc:docMk/>
          <pc:sldMk cId="1934862038" sldId="268"/>
        </pc:sldMkLst>
        <pc:picChg chg="del">
          <ac:chgData name="Avi .." userId="d0e96342f51ef2c0" providerId="Windows Live" clId="Web-{48A4E2AA-DAF4-48FB-92E5-F12E8126EED0}" dt="2020-11-12T02:36:04.227" v="250"/>
          <ac:picMkLst>
            <pc:docMk/>
            <pc:sldMk cId="1934862038" sldId="268"/>
            <ac:picMk id="4" creationId="{A886F0BB-F5C2-429A-9C63-EC35ABC6857E}"/>
          </ac:picMkLst>
        </pc:picChg>
        <pc:picChg chg="add mod">
          <ac:chgData name="Avi .." userId="d0e96342f51ef2c0" providerId="Windows Live" clId="Web-{48A4E2AA-DAF4-48FB-92E5-F12E8126EED0}" dt="2020-11-12T02:36:23.087" v="254" actId="14100"/>
          <ac:picMkLst>
            <pc:docMk/>
            <pc:sldMk cId="1934862038" sldId="268"/>
            <ac:picMk id="5" creationId="{483B491F-1989-4511-8EFA-88970D25A288}"/>
          </ac:picMkLst>
        </pc:picChg>
      </pc:sldChg>
      <pc:sldChg chg="modSp">
        <pc:chgData name="Avi .." userId="d0e96342f51ef2c0" providerId="Windows Live" clId="Web-{48A4E2AA-DAF4-48FB-92E5-F12E8126EED0}" dt="2020-11-12T03:05:34.193" v="766" actId="20577"/>
        <pc:sldMkLst>
          <pc:docMk/>
          <pc:sldMk cId="1576988190" sldId="269"/>
        </pc:sldMkLst>
        <pc:spChg chg="mod">
          <ac:chgData name="Avi .." userId="d0e96342f51ef2c0" providerId="Windows Live" clId="Web-{48A4E2AA-DAF4-48FB-92E5-F12E8126EED0}" dt="2020-11-12T03:05:34.193" v="766" actId="20577"/>
          <ac:spMkLst>
            <pc:docMk/>
            <pc:sldMk cId="1576988190" sldId="269"/>
            <ac:spMk id="2" creationId="{B2CD175B-20C2-4A49-9B65-AD390994DA88}"/>
          </ac:spMkLst>
        </pc:spChg>
        <pc:spChg chg="mod">
          <ac:chgData name="Avi .." userId="d0e96342f51ef2c0" providerId="Windows Live" clId="Web-{48A4E2AA-DAF4-48FB-92E5-F12E8126EED0}" dt="2020-11-12T02:39:35.572" v="736" actId="20577"/>
          <ac:spMkLst>
            <pc:docMk/>
            <pc:sldMk cId="1576988190" sldId="269"/>
            <ac:spMk id="3" creationId="{D2379E00-8E69-42E0-AD98-9CB05AB78730}"/>
          </ac:spMkLst>
        </pc:spChg>
      </pc:sldChg>
    </pc:docChg>
  </pc:docChgLst>
  <pc:docChgLst>
    <pc:chgData name="Avi .." userId="d0e96342f51ef2c0" providerId="Windows Live" clId="Web-{229D7558-0DC3-4429-AE4C-A71EB075989D}"/>
    <pc:docChg chg="modSld">
      <pc:chgData name="Avi .." userId="d0e96342f51ef2c0" providerId="Windows Live" clId="Web-{229D7558-0DC3-4429-AE4C-A71EB075989D}" dt="2020-11-07T10:52:36.163" v="52" actId="20577"/>
      <pc:docMkLst>
        <pc:docMk/>
      </pc:docMkLst>
      <pc:sldChg chg="modSp">
        <pc:chgData name="Avi .." userId="d0e96342f51ef2c0" providerId="Windows Live" clId="Web-{229D7558-0DC3-4429-AE4C-A71EB075989D}" dt="2020-11-07T10:52:36.163" v="51" actId="20577"/>
        <pc:sldMkLst>
          <pc:docMk/>
          <pc:sldMk cId="4045867868" sldId="257"/>
        </pc:sldMkLst>
        <pc:spChg chg="mod">
          <ac:chgData name="Avi .." userId="d0e96342f51ef2c0" providerId="Windows Live" clId="Web-{229D7558-0DC3-4429-AE4C-A71EB075989D}" dt="2020-11-07T10:52:36.163" v="51" actId="20577"/>
          <ac:spMkLst>
            <pc:docMk/>
            <pc:sldMk cId="4045867868" sldId="257"/>
            <ac:spMk id="3" creationId="{3546BE1C-0500-4C7E-8FAF-5EE8B1D02437}"/>
          </ac:spMkLst>
        </pc:spChg>
      </pc:sldChg>
    </pc:docChg>
  </pc:docChgLst>
  <pc:docChgLst>
    <pc:chgData name="Avi .." userId="d0e96342f51ef2c0" providerId="Windows Live" clId="Web-{98407146-D27C-45A0-A81A-18655539108E}"/>
    <pc:docChg chg="modSld">
      <pc:chgData name="Avi .." userId="d0e96342f51ef2c0" providerId="Windows Live" clId="Web-{98407146-D27C-45A0-A81A-18655539108E}" dt="2020-11-06T14:28:14.395" v="12" actId="20577"/>
      <pc:docMkLst>
        <pc:docMk/>
      </pc:docMkLst>
      <pc:sldChg chg="modSp">
        <pc:chgData name="Avi .." userId="d0e96342f51ef2c0" providerId="Windows Live" clId="Web-{98407146-D27C-45A0-A81A-18655539108E}" dt="2020-11-06T14:28:13.208" v="10" actId="20577"/>
        <pc:sldMkLst>
          <pc:docMk/>
          <pc:sldMk cId="2634613050" sldId="256"/>
        </pc:sldMkLst>
        <pc:spChg chg="mod">
          <ac:chgData name="Avi .." userId="d0e96342f51ef2c0" providerId="Windows Live" clId="Web-{98407146-D27C-45A0-A81A-18655539108E}" dt="2020-11-06T14:28:13.208" v="10" actId="20577"/>
          <ac:spMkLst>
            <pc:docMk/>
            <pc:sldMk cId="2634613050" sldId="256"/>
            <ac:spMk id="3" creationId="{F4BA683A-D5B4-46E7-A931-66A76E5C4FBD}"/>
          </ac:spMkLst>
        </pc:spChg>
      </pc:sldChg>
    </pc:docChg>
  </pc:docChgLst>
  <pc:docChgLst>
    <pc:chgData name="מקסים מטיאש" userId="3f9c4c2e80b94ca0" providerId="LiveId" clId="{B6019C2F-F336-46D8-927E-0635CF0BF40C}"/>
    <pc:docChg chg="undo redo custSel mod addSld delSld modSld">
      <pc:chgData name="מקסים מטיאש" userId="3f9c4c2e80b94ca0" providerId="LiveId" clId="{B6019C2F-F336-46D8-927E-0635CF0BF40C}" dt="2020-11-12T12:40:49.063" v="6106" actId="5793"/>
      <pc:docMkLst>
        <pc:docMk/>
      </pc:docMkLst>
      <pc:sldChg chg="modSp new mod">
        <pc:chgData name="מקסים מטיאש" userId="3f9c4c2e80b94ca0" providerId="LiveId" clId="{B6019C2F-F336-46D8-927E-0635CF0BF40C}" dt="2020-11-12T12:40:49.063" v="6106" actId="5793"/>
        <pc:sldMkLst>
          <pc:docMk/>
          <pc:sldMk cId="2634613050" sldId="256"/>
        </pc:sldMkLst>
        <pc:spChg chg="mod">
          <ac:chgData name="מקסים מטיאש" userId="3f9c4c2e80b94ca0" providerId="LiveId" clId="{B6019C2F-F336-46D8-927E-0635CF0BF40C}" dt="2020-11-06T09:43:08.695" v="31" actId="20577"/>
          <ac:spMkLst>
            <pc:docMk/>
            <pc:sldMk cId="2634613050" sldId="256"/>
            <ac:spMk id="2" creationId="{84E7401C-3D7A-4900-A146-F630CCD79CBD}"/>
          </ac:spMkLst>
        </pc:spChg>
        <pc:spChg chg="mod">
          <ac:chgData name="מקסים מטיאש" userId="3f9c4c2e80b94ca0" providerId="LiveId" clId="{B6019C2F-F336-46D8-927E-0635CF0BF40C}" dt="2020-11-12T12:40:49.063" v="6106" actId="5793"/>
          <ac:spMkLst>
            <pc:docMk/>
            <pc:sldMk cId="2634613050" sldId="256"/>
            <ac:spMk id="3" creationId="{F4BA683A-D5B4-46E7-A931-66A76E5C4FBD}"/>
          </ac:spMkLst>
        </pc:spChg>
      </pc:sldChg>
      <pc:sldChg chg="addSp delSp modSp new mod">
        <pc:chgData name="מקסים מטיאש" userId="3f9c4c2e80b94ca0" providerId="LiveId" clId="{B6019C2F-F336-46D8-927E-0635CF0BF40C}" dt="2020-11-06T10:17:51.018" v="912" actId="1076"/>
        <pc:sldMkLst>
          <pc:docMk/>
          <pc:sldMk cId="4045867868" sldId="257"/>
        </pc:sldMkLst>
        <pc:spChg chg="mod">
          <ac:chgData name="מקסים מטיאש" userId="3f9c4c2e80b94ca0" providerId="LiveId" clId="{B6019C2F-F336-46D8-927E-0635CF0BF40C}" dt="2020-11-06T09:48:04.422" v="79" actId="20577"/>
          <ac:spMkLst>
            <pc:docMk/>
            <pc:sldMk cId="4045867868" sldId="257"/>
            <ac:spMk id="2" creationId="{DF2BC870-4126-42DA-8556-A3ED364A5E9A}"/>
          </ac:spMkLst>
        </pc:spChg>
        <pc:spChg chg="mod">
          <ac:chgData name="מקסים מטיאש" userId="3f9c4c2e80b94ca0" providerId="LiveId" clId="{B6019C2F-F336-46D8-927E-0635CF0BF40C}" dt="2020-11-06T10:16:36.788" v="770" actId="14100"/>
          <ac:spMkLst>
            <pc:docMk/>
            <pc:sldMk cId="4045867868" sldId="257"/>
            <ac:spMk id="3" creationId="{3546BE1C-0500-4C7E-8FAF-5EE8B1D02437}"/>
          </ac:spMkLst>
        </pc:spChg>
        <pc:spChg chg="add mod">
          <ac:chgData name="מקסים מטיאש" userId="3f9c4c2e80b94ca0" providerId="LiveId" clId="{B6019C2F-F336-46D8-927E-0635CF0BF40C}" dt="2020-11-06T10:17:51.018" v="912" actId="1076"/>
          <ac:spMkLst>
            <pc:docMk/>
            <pc:sldMk cId="4045867868" sldId="257"/>
            <ac:spMk id="8" creationId="{9F58D16A-1605-409F-924D-452CF73B975E}"/>
          </ac:spMkLst>
        </pc:spChg>
        <pc:grpChg chg="add mod ord">
          <ac:chgData name="מקסים מטיאש" userId="3f9c4c2e80b94ca0" providerId="LiveId" clId="{B6019C2F-F336-46D8-927E-0635CF0BF40C}" dt="2020-11-06T10:16:50.504" v="771" actId="1076"/>
          <ac:grpSpMkLst>
            <pc:docMk/>
            <pc:sldMk cId="4045867868" sldId="257"/>
            <ac:grpSpMk id="7" creationId="{4E065154-4EF6-4670-A39B-C7671C8A66EF}"/>
          </ac:grpSpMkLst>
        </pc:grpChg>
        <pc:picChg chg="add del mod">
          <ac:chgData name="מקסים מטיאש" userId="3f9c4c2e80b94ca0" providerId="LiveId" clId="{B6019C2F-F336-46D8-927E-0635CF0BF40C}" dt="2020-11-06T10:08:33.161" v="405" actId="478"/>
          <ac:picMkLst>
            <pc:docMk/>
            <pc:sldMk cId="4045867868" sldId="257"/>
            <ac:picMk id="4" creationId="{F89466CA-6648-43D7-ADB4-794A0F9B489E}"/>
          </ac:picMkLst>
        </pc:picChg>
        <pc:picChg chg="add mod">
          <ac:chgData name="מקסים מטיאש" userId="3f9c4c2e80b94ca0" providerId="LiveId" clId="{B6019C2F-F336-46D8-927E-0635CF0BF40C}" dt="2020-11-06T10:10:24.817" v="429" actId="164"/>
          <ac:picMkLst>
            <pc:docMk/>
            <pc:sldMk cId="4045867868" sldId="257"/>
            <ac:picMk id="5" creationId="{2EB7B98C-7EA1-43E2-BF3D-52D086942201}"/>
          </ac:picMkLst>
        </pc:picChg>
        <pc:picChg chg="add mod modCrop">
          <ac:chgData name="מקסים מטיאש" userId="3f9c4c2e80b94ca0" providerId="LiveId" clId="{B6019C2F-F336-46D8-927E-0635CF0BF40C}" dt="2020-11-06T10:10:24.817" v="429" actId="164"/>
          <ac:picMkLst>
            <pc:docMk/>
            <pc:sldMk cId="4045867868" sldId="257"/>
            <ac:picMk id="6" creationId="{C39E028D-23B8-4D8B-B055-5E3FFB7006EB}"/>
          </ac:picMkLst>
        </pc:picChg>
      </pc:sldChg>
      <pc:sldChg chg="addSp delSp new del mod">
        <pc:chgData name="מקסים מטיאש" userId="3f9c4c2e80b94ca0" providerId="LiveId" clId="{B6019C2F-F336-46D8-927E-0635CF0BF40C}" dt="2020-11-06T10:02:45.382" v="189" actId="680"/>
        <pc:sldMkLst>
          <pc:docMk/>
          <pc:sldMk cId="542671906" sldId="258"/>
        </pc:sldMkLst>
        <pc:spChg chg="add del">
          <ac:chgData name="מקסים מטיאש" userId="3f9c4c2e80b94ca0" providerId="LiveId" clId="{B6019C2F-F336-46D8-927E-0635CF0BF40C}" dt="2020-11-06T10:02:45.143" v="188" actId="478"/>
          <ac:spMkLst>
            <pc:docMk/>
            <pc:sldMk cId="542671906" sldId="258"/>
            <ac:spMk id="3" creationId="{E998DD0D-83EA-4A8F-9707-3304BBA661F7}"/>
          </ac:spMkLst>
        </pc:spChg>
      </pc:sldChg>
      <pc:sldChg chg="modSp new mod">
        <pc:chgData name="מקסים מטיאש" userId="3f9c4c2e80b94ca0" providerId="LiveId" clId="{B6019C2F-F336-46D8-927E-0635CF0BF40C}" dt="2020-11-07T08:50:49.723" v="3224" actId="20577"/>
        <pc:sldMkLst>
          <pc:docMk/>
          <pc:sldMk cId="4010694675" sldId="258"/>
        </pc:sldMkLst>
        <pc:spChg chg="mod">
          <ac:chgData name="מקסים מטיאש" userId="3f9c4c2e80b94ca0" providerId="LiveId" clId="{B6019C2F-F336-46D8-927E-0635CF0BF40C}" dt="2020-11-06T10:22:12.284" v="951" actId="20577"/>
          <ac:spMkLst>
            <pc:docMk/>
            <pc:sldMk cId="4010694675" sldId="258"/>
            <ac:spMk id="2" creationId="{01873936-454E-493E-BBF8-5F303ADB5DB4}"/>
          </ac:spMkLst>
        </pc:spChg>
        <pc:spChg chg="mod">
          <ac:chgData name="מקסים מטיאש" userId="3f9c4c2e80b94ca0" providerId="LiveId" clId="{B6019C2F-F336-46D8-927E-0635CF0BF40C}" dt="2020-11-07T08:50:49.723" v="3224" actId="20577"/>
          <ac:spMkLst>
            <pc:docMk/>
            <pc:sldMk cId="4010694675" sldId="258"/>
            <ac:spMk id="3" creationId="{CC9B5D75-AD63-433B-BF80-BCE647BB599D}"/>
          </ac:spMkLst>
        </pc:spChg>
      </pc:sldChg>
      <pc:sldChg chg="addSp delSp modSp new mod">
        <pc:chgData name="מקסים מטיאש" userId="3f9c4c2e80b94ca0" providerId="LiveId" clId="{B6019C2F-F336-46D8-927E-0635CF0BF40C}" dt="2020-11-06T16:48:09.061" v="1821" actId="1076"/>
        <pc:sldMkLst>
          <pc:docMk/>
          <pc:sldMk cId="1599471674" sldId="259"/>
        </pc:sldMkLst>
        <pc:spChg chg="mod">
          <ac:chgData name="מקסים מטיאש" userId="3f9c4c2e80b94ca0" providerId="LiveId" clId="{B6019C2F-F336-46D8-927E-0635CF0BF40C}" dt="2020-11-06T16:48:04.718" v="1820" actId="1076"/>
          <ac:spMkLst>
            <pc:docMk/>
            <pc:sldMk cId="1599471674" sldId="259"/>
            <ac:spMk id="2" creationId="{3FC15B9D-0847-4D9E-BD8C-8CC8624D72D9}"/>
          </ac:spMkLst>
        </pc:spChg>
        <pc:spChg chg="del">
          <ac:chgData name="מקסים מטיאש" userId="3f9c4c2e80b94ca0" providerId="LiveId" clId="{B6019C2F-F336-46D8-927E-0635CF0BF40C}" dt="2020-11-06T16:45:21.896" v="1783" actId="478"/>
          <ac:spMkLst>
            <pc:docMk/>
            <pc:sldMk cId="1599471674" sldId="259"/>
            <ac:spMk id="3" creationId="{DC681E20-CF8A-4613-B97A-14C38920A4C5}"/>
          </ac:spMkLst>
        </pc:spChg>
        <pc:picChg chg="add del mod">
          <ac:chgData name="מקסים מטיאש" userId="3f9c4c2e80b94ca0" providerId="LiveId" clId="{B6019C2F-F336-46D8-927E-0635CF0BF40C}" dt="2020-11-06T16:46:38.854" v="1811" actId="478"/>
          <ac:picMkLst>
            <pc:docMk/>
            <pc:sldMk cId="1599471674" sldId="259"/>
            <ac:picMk id="1026" creationId="{84A55DD5-4D13-4B9D-B6E7-85C3A5E419CC}"/>
          </ac:picMkLst>
        </pc:picChg>
        <pc:picChg chg="add del mod">
          <ac:chgData name="מקסים מטיאש" userId="3f9c4c2e80b94ca0" providerId="LiveId" clId="{B6019C2F-F336-46D8-927E-0635CF0BF40C}" dt="2020-11-06T16:48:00.204" v="1819" actId="478"/>
          <ac:picMkLst>
            <pc:docMk/>
            <pc:sldMk cId="1599471674" sldId="259"/>
            <ac:picMk id="1028" creationId="{9D736AE5-5984-4745-8786-A06A76529DED}"/>
          </ac:picMkLst>
        </pc:picChg>
        <pc:picChg chg="add mod">
          <ac:chgData name="מקסים מטיאש" userId="3f9c4c2e80b94ca0" providerId="LiveId" clId="{B6019C2F-F336-46D8-927E-0635CF0BF40C}" dt="2020-11-06T16:48:09.061" v="1821" actId="1076"/>
          <ac:picMkLst>
            <pc:docMk/>
            <pc:sldMk cId="1599471674" sldId="259"/>
            <ac:picMk id="1030" creationId="{E3A609FA-BA54-4573-ABC6-4FD6A04F92D6}"/>
          </ac:picMkLst>
        </pc:picChg>
      </pc:sldChg>
      <pc:sldChg chg="addSp modSp new mod setBg">
        <pc:chgData name="מקסים מטיאש" userId="3f9c4c2e80b94ca0" providerId="LiveId" clId="{B6019C2F-F336-46D8-927E-0635CF0BF40C}" dt="2020-11-06T18:17:03.448" v="2694" actId="26606"/>
        <pc:sldMkLst>
          <pc:docMk/>
          <pc:sldMk cId="4226559577" sldId="260"/>
        </pc:sldMkLst>
        <pc:spChg chg="mod">
          <ac:chgData name="מקסים מטיאש" userId="3f9c4c2e80b94ca0" providerId="LiveId" clId="{B6019C2F-F336-46D8-927E-0635CF0BF40C}" dt="2020-11-06T18:17:03.448" v="2694" actId="26606"/>
          <ac:spMkLst>
            <pc:docMk/>
            <pc:sldMk cId="4226559577" sldId="260"/>
            <ac:spMk id="2" creationId="{11B83150-CA2D-453B-8B9F-7F348DF24005}"/>
          </ac:spMkLst>
        </pc:spChg>
        <pc:spChg chg="mod">
          <ac:chgData name="מקסים מטיאש" userId="3f9c4c2e80b94ca0" providerId="LiveId" clId="{B6019C2F-F336-46D8-927E-0635CF0BF40C}" dt="2020-11-06T18:17:03.448" v="2694" actId="26606"/>
          <ac:spMkLst>
            <pc:docMk/>
            <pc:sldMk cId="4226559577" sldId="260"/>
            <ac:spMk id="3" creationId="{CA41F284-59BA-4CCF-AB47-C9E519F023CD}"/>
          </ac:spMkLst>
        </pc:spChg>
        <pc:picChg chg="add mod modCrop">
          <ac:chgData name="מקסים מטיאש" userId="3f9c4c2e80b94ca0" providerId="LiveId" clId="{B6019C2F-F336-46D8-927E-0635CF0BF40C}" dt="2020-11-06T18:17:03.448" v="2694" actId="26606"/>
          <ac:picMkLst>
            <pc:docMk/>
            <pc:sldMk cId="4226559577" sldId="260"/>
            <ac:picMk id="5" creationId="{CCE1E56F-BE39-488A-8E38-14D373FA948D}"/>
          </ac:picMkLst>
        </pc:picChg>
      </pc:sldChg>
      <pc:sldChg chg="addSp delSp modSp new mod">
        <pc:chgData name="מקסים מטיאש" userId="3f9c4c2e80b94ca0" providerId="LiveId" clId="{B6019C2F-F336-46D8-927E-0635CF0BF40C}" dt="2020-11-07T00:13:12.441" v="3141" actId="20577"/>
        <pc:sldMkLst>
          <pc:docMk/>
          <pc:sldMk cId="1341164422" sldId="261"/>
        </pc:sldMkLst>
        <pc:spChg chg="del">
          <ac:chgData name="מקסים מטיאש" userId="3f9c4c2e80b94ca0" providerId="LiveId" clId="{B6019C2F-F336-46D8-927E-0635CF0BF40C}" dt="2020-11-06T17:57:46.028" v="2247" actId="478"/>
          <ac:spMkLst>
            <pc:docMk/>
            <pc:sldMk cId="1341164422" sldId="261"/>
            <ac:spMk id="2" creationId="{0CA53ACB-9C65-4ABC-B1F1-B2C5AC21974E}"/>
          </ac:spMkLst>
        </pc:spChg>
        <pc:spChg chg="mod">
          <ac:chgData name="מקסים מטיאש" userId="3f9c4c2e80b94ca0" providerId="LiveId" clId="{B6019C2F-F336-46D8-927E-0635CF0BF40C}" dt="2020-11-07T00:13:12.441" v="3141" actId="20577"/>
          <ac:spMkLst>
            <pc:docMk/>
            <pc:sldMk cId="1341164422" sldId="261"/>
            <ac:spMk id="3" creationId="{6E60E4D8-8BBD-41B8-BFBE-43F0F6619888}"/>
          </ac:spMkLst>
        </pc:spChg>
        <pc:picChg chg="add del mod">
          <ac:chgData name="מקסים מטיאש" userId="3f9c4c2e80b94ca0" providerId="LiveId" clId="{B6019C2F-F336-46D8-927E-0635CF0BF40C}" dt="2020-11-07T00:06:54.051" v="2797" actId="478"/>
          <ac:picMkLst>
            <pc:docMk/>
            <pc:sldMk cId="1341164422" sldId="261"/>
            <ac:picMk id="2" creationId="{A1CCB3D5-407E-4CE4-8398-F84B8768468D}"/>
          </ac:picMkLst>
        </pc:picChg>
        <pc:picChg chg="add mod">
          <ac:chgData name="מקסים מטיאש" userId="3f9c4c2e80b94ca0" providerId="LiveId" clId="{B6019C2F-F336-46D8-927E-0635CF0BF40C}" dt="2020-11-07T00:07:04.656" v="2801" actId="1076"/>
          <ac:picMkLst>
            <pc:docMk/>
            <pc:sldMk cId="1341164422" sldId="261"/>
            <ac:picMk id="4" creationId="{9D980873-D49A-4C08-BBAE-ACC64F89B6BE}"/>
          </ac:picMkLst>
        </pc:picChg>
      </pc:sldChg>
      <pc:sldChg chg="addSp delSp modSp new mod">
        <pc:chgData name="מקסים מטיאש" userId="3f9c4c2e80b94ca0" providerId="LiveId" clId="{B6019C2F-F336-46D8-927E-0635CF0BF40C}" dt="2020-11-08T09:08:50.396" v="4312" actId="1076"/>
        <pc:sldMkLst>
          <pc:docMk/>
          <pc:sldMk cId="3596689953" sldId="262"/>
        </pc:sldMkLst>
        <pc:spChg chg="mod">
          <ac:chgData name="מקסים מטיאש" userId="3f9c4c2e80b94ca0" providerId="LiveId" clId="{B6019C2F-F336-46D8-927E-0635CF0BF40C}" dt="2020-11-07T18:12:49.004" v="3792" actId="14100"/>
          <ac:spMkLst>
            <pc:docMk/>
            <pc:sldMk cId="3596689953" sldId="262"/>
            <ac:spMk id="2" creationId="{4BE4EC9E-999F-402E-ABAE-532741D1217F}"/>
          </ac:spMkLst>
        </pc:spChg>
        <pc:spChg chg="add del mod">
          <ac:chgData name="מקסים מטיאש" userId="3f9c4c2e80b94ca0" providerId="LiveId" clId="{B6019C2F-F336-46D8-927E-0635CF0BF40C}" dt="2020-11-07T18:12:52.477" v="3793" actId="1076"/>
          <ac:spMkLst>
            <pc:docMk/>
            <pc:sldMk cId="3596689953" sldId="262"/>
            <ac:spMk id="3" creationId="{67ED1C49-BF0D-4F05-ABA6-D591EFE6E0CD}"/>
          </ac:spMkLst>
        </pc:spChg>
        <pc:spChg chg="add del">
          <ac:chgData name="מקסים מטיאש" userId="3f9c4c2e80b94ca0" providerId="LiveId" clId="{B6019C2F-F336-46D8-927E-0635CF0BF40C}" dt="2020-11-07T18:07:34.575" v="3420" actId="478"/>
          <ac:spMkLst>
            <pc:docMk/>
            <pc:sldMk cId="3596689953" sldId="262"/>
            <ac:spMk id="4" creationId="{7E79B732-FC53-4390-B29F-C9B2CADA8403}"/>
          </ac:spMkLst>
        </pc:spChg>
        <pc:spChg chg="add mod">
          <ac:chgData name="מקסים מטיאש" userId="3f9c4c2e80b94ca0" providerId="LiveId" clId="{B6019C2F-F336-46D8-927E-0635CF0BF40C}" dt="2020-11-08T09:08:50.396" v="4312" actId="1076"/>
          <ac:spMkLst>
            <pc:docMk/>
            <pc:sldMk cId="3596689953" sldId="262"/>
            <ac:spMk id="5" creationId="{4B73B450-6430-461F-977C-F4CA3A11C1F4}"/>
          </ac:spMkLst>
        </pc:spChg>
        <pc:spChg chg="add del mod">
          <ac:chgData name="מקסים מטיאש" userId="3f9c4c2e80b94ca0" providerId="LiveId" clId="{B6019C2F-F336-46D8-927E-0635CF0BF40C}" dt="2020-11-07T18:07:34.575" v="3420" actId="478"/>
          <ac:spMkLst>
            <pc:docMk/>
            <pc:sldMk cId="3596689953" sldId="262"/>
            <ac:spMk id="5" creationId="{C90C1533-0602-4148-9FEC-C201B05D8679}"/>
          </ac:spMkLst>
        </pc:spChg>
        <pc:spChg chg="add del mod">
          <ac:chgData name="מקסים מטיאש" userId="3f9c4c2e80b94ca0" providerId="LiveId" clId="{B6019C2F-F336-46D8-927E-0635CF0BF40C}" dt="2020-11-07T18:10:21.390" v="3501" actId="478"/>
          <ac:spMkLst>
            <pc:docMk/>
            <pc:sldMk cId="3596689953" sldId="262"/>
            <ac:spMk id="9" creationId="{9CEE735C-0783-4A80-AC5B-AE19762A1683}"/>
          </ac:spMkLst>
        </pc:spChg>
        <pc:spChg chg="add mod">
          <ac:chgData name="מקסים מטיאש" userId="3f9c4c2e80b94ca0" providerId="LiveId" clId="{B6019C2F-F336-46D8-927E-0635CF0BF40C}" dt="2020-11-07T18:15:10.436" v="4136" actId="20577"/>
          <ac:spMkLst>
            <pc:docMk/>
            <pc:sldMk cId="3596689953" sldId="262"/>
            <ac:spMk id="10" creationId="{2E96199F-E3F2-4CA5-8E4E-6EC16546E763}"/>
          </ac:spMkLst>
        </pc:spChg>
        <pc:grpChg chg="add mod">
          <ac:chgData name="מקסים מטיאש" userId="3f9c4c2e80b94ca0" providerId="LiveId" clId="{B6019C2F-F336-46D8-927E-0635CF0BF40C}" dt="2020-11-08T09:08:41.797" v="4311" actId="1076"/>
          <ac:grpSpMkLst>
            <pc:docMk/>
            <pc:sldMk cId="3596689953" sldId="262"/>
            <ac:grpSpMk id="8" creationId="{9EA31BE9-ED75-49E3-9491-FFC0DDA50CFD}"/>
          </ac:grpSpMkLst>
        </pc:grpChg>
        <pc:picChg chg="add mod">
          <ac:chgData name="מקסים מטיאש" userId="3f9c4c2e80b94ca0" providerId="LiveId" clId="{B6019C2F-F336-46D8-927E-0635CF0BF40C}" dt="2020-11-07T18:09:09.303" v="3431" actId="164"/>
          <ac:picMkLst>
            <pc:docMk/>
            <pc:sldMk cId="3596689953" sldId="262"/>
            <ac:picMk id="6" creationId="{5885BC44-9713-4D33-A1FA-9228C15855A4}"/>
          </ac:picMkLst>
        </pc:picChg>
        <pc:picChg chg="add mod">
          <ac:chgData name="מקסים מטיאש" userId="3f9c4c2e80b94ca0" providerId="LiveId" clId="{B6019C2F-F336-46D8-927E-0635CF0BF40C}" dt="2020-11-07T18:09:09.303" v="3431" actId="164"/>
          <ac:picMkLst>
            <pc:docMk/>
            <pc:sldMk cId="3596689953" sldId="262"/>
            <ac:picMk id="7" creationId="{91BE8AD7-4462-4C68-BB71-966921ED59CB}"/>
          </ac:picMkLst>
        </pc:picChg>
      </pc:sldChg>
      <pc:sldChg chg="addSp delSp modSp new mod">
        <pc:chgData name="מקסים מטיאש" userId="3f9c4c2e80b94ca0" providerId="LiveId" clId="{B6019C2F-F336-46D8-927E-0635CF0BF40C}" dt="2020-11-08T09:22:15.932" v="4796" actId="14100"/>
        <pc:sldMkLst>
          <pc:docMk/>
          <pc:sldMk cId="3082557067" sldId="263"/>
        </pc:sldMkLst>
        <pc:spChg chg="add del">
          <ac:chgData name="מקסים מטיאש" userId="3f9c4c2e80b94ca0" providerId="LiveId" clId="{B6019C2F-F336-46D8-927E-0635CF0BF40C}" dt="2020-11-08T09:09:59.223" v="4318" actId="478"/>
          <ac:spMkLst>
            <pc:docMk/>
            <pc:sldMk cId="3082557067" sldId="263"/>
            <ac:spMk id="2" creationId="{418E555F-E358-4CB9-982A-ABA11D5A3F7A}"/>
          </ac:spMkLst>
        </pc:spChg>
        <pc:spChg chg="mod">
          <ac:chgData name="מקסים מטיאש" userId="3f9c4c2e80b94ca0" providerId="LiveId" clId="{B6019C2F-F336-46D8-927E-0635CF0BF40C}" dt="2020-11-08T09:21:04.631" v="4786" actId="20577"/>
          <ac:spMkLst>
            <pc:docMk/>
            <pc:sldMk cId="3082557067" sldId="263"/>
            <ac:spMk id="3" creationId="{98A9CB71-D3D1-422A-A3B4-9B534426C6FD}"/>
          </ac:spMkLst>
        </pc:spChg>
        <pc:picChg chg="add mod">
          <ac:chgData name="מקסים מטיאש" userId="3f9c4c2e80b94ca0" providerId="LiveId" clId="{B6019C2F-F336-46D8-927E-0635CF0BF40C}" dt="2020-11-08T09:21:13.748" v="4787" actId="1076"/>
          <ac:picMkLst>
            <pc:docMk/>
            <pc:sldMk cId="3082557067" sldId="263"/>
            <ac:picMk id="5" creationId="{1491D3B5-2549-4A59-8CDD-AC5D3894B1EC}"/>
          </ac:picMkLst>
        </pc:picChg>
        <pc:picChg chg="add mod">
          <ac:chgData name="מקסים מטיאש" userId="3f9c4c2e80b94ca0" providerId="LiveId" clId="{B6019C2F-F336-46D8-927E-0635CF0BF40C}" dt="2020-11-08T09:22:15.932" v="4796" actId="14100"/>
          <ac:picMkLst>
            <pc:docMk/>
            <pc:sldMk cId="3082557067" sldId="263"/>
            <ac:picMk id="6" creationId="{DB2F4D63-635F-4975-AC86-CAD3161A348E}"/>
          </ac:picMkLst>
        </pc:picChg>
      </pc:sldChg>
      <pc:sldChg chg="addSp modSp new mod">
        <pc:chgData name="מקסים מטיאש" userId="3f9c4c2e80b94ca0" providerId="LiveId" clId="{B6019C2F-F336-46D8-927E-0635CF0BF40C}" dt="2020-11-09T15:37:15.738" v="5318" actId="1076"/>
        <pc:sldMkLst>
          <pc:docMk/>
          <pc:sldMk cId="2549339944" sldId="264"/>
        </pc:sldMkLst>
        <pc:spChg chg="mod">
          <ac:chgData name="מקסים מטיאש" userId="3f9c4c2e80b94ca0" providerId="LiveId" clId="{B6019C2F-F336-46D8-927E-0635CF0BF40C}" dt="2020-11-08T09:44:38.561" v="4816" actId="1076"/>
          <ac:spMkLst>
            <pc:docMk/>
            <pc:sldMk cId="2549339944" sldId="264"/>
            <ac:spMk id="2" creationId="{B7DEBE4D-2E34-4B6B-92EB-8339A8FD1E23}"/>
          </ac:spMkLst>
        </pc:spChg>
        <pc:spChg chg="mod">
          <ac:chgData name="מקסים מטיאש" userId="3f9c4c2e80b94ca0" providerId="LiveId" clId="{B6019C2F-F336-46D8-927E-0635CF0BF40C}" dt="2020-11-09T15:37:07.198" v="5317" actId="20577"/>
          <ac:spMkLst>
            <pc:docMk/>
            <pc:sldMk cId="2549339944" sldId="264"/>
            <ac:spMk id="3" creationId="{8800D41C-0BAD-42C7-AE5A-ADDB21D18FE6}"/>
          </ac:spMkLst>
        </pc:spChg>
        <pc:grpChg chg="add mod">
          <ac:chgData name="מקסים מטיאש" userId="3f9c4c2e80b94ca0" providerId="LiveId" clId="{B6019C2F-F336-46D8-927E-0635CF0BF40C}" dt="2020-11-09T15:37:15.738" v="5318" actId="1076"/>
          <ac:grpSpMkLst>
            <pc:docMk/>
            <pc:sldMk cId="2549339944" sldId="264"/>
            <ac:grpSpMk id="6" creationId="{3CC6E2D2-FD25-47F9-AFD3-C3136DE29EA8}"/>
          </ac:grpSpMkLst>
        </pc:grpChg>
        <pc:picChg chg="add mod">
          <ac:chgData name="מקסים מטיאש" userId="3f9c4c2e80b94ca0" providerId="LiveId" clId="{B6019C2F-F336-46D8-927E-0635CF0BF40C}" dt="2020-11-09T15:36:08.083" v="5102" actId="164"/>
          <ac:picMkLst>
            <pc:docMk/>
            <pc:sldMk cId="2549339944" sldId="264"/>
            <ac:picMk id="4" creationId="{695B9DB8-CC24-49EF-9063-AC5D5C53D81F}"/>
          </ac:picMkLst>
        </pc:picChg>
        <pc:picChg chg="add mod">
          <ac:chgData name="מקסים מטיאש" userId="3f9c4c2e80b94ca0" providerId="LiveId" clId="{B6019C2F-F336-46D8-927E-0635CF0BF40C}" dt="2020-11-09T15:36:08.083" v="5102" actId="164"/>
          <ac:picMkLst>
            <pc:docMk/>
            <pc:sldMk cId="2549339944" sldId="264"/>
            <ac:picMk id="5" creationId="{89F73487-9ECE-4622-9B64-93D921755FF6}"/>
          </ac:picMkLst>
        </pc:picChg>
      </pc:sldChg>
      <pc:sldChg chg="addSp delSp modSp new mod">
        <pc:chgData name="מקסים מטיאש" userId="3f9c4c2e80b94ca0" providerId="LiveId" clId="{B6019C2F-F336-46D8-927E-0635CF0BF40C}" dt="2020-11-08T18:14:45.017" v="4892" actId="403"/>
        <pc:sldMkLst>
          <pc:docMk/>
          <pc:sldMk cId="446564924" sldId="265"/>
        </pc:sldMkLst>
        <pc:spChg chg="add del mod">
          <ac:chgData name="מקסים מטיאש" userId="3f9c4c2e80b94ca0" providerId="LiveId" clId="{B6019C2F-F336-46D8-927E-0635CF0BF40C}" dt="2020-11-08T18:14:45.017" v="4892" actId="403"/>
          <ac:spMkLst>
            <pc:docMk/>
            <pc:sldMk cId="446564924" sldId="265"/>
            <ac:spMk id="2" creationId="{6CE6B54D-7BFE-4C6C-B572-4CAE5BAEFCDA}"/>
          </ac:spMkLst>
        </pc:spChg>
        <pc:spChg chg="del">
          <ac:chgData name="מקסים מטיאש" userId="3f9c4c2e80b94ca0" providerId="LiveId" clId="{B6019C2F-F336-46D8-927E-0635CF0BF40C}" dt="2020-11-08T18:09:24.712" v="4820" actId="478"/>
          <ac:spMkLst>
            <pc:docMk/>
            <pc:sldMk cId="446564924" sldId="265"/>
            <ac:spMk id="3" creationId="{8E04010D-A2E2-4935-88B9-0A83A12821AB}"/>
          </ac:spMkLst>
        </pc:spChg>
        <pc:picChg chg="add del mod">
          <ac:chgData name="מקסים מטיאש" userId="3f9c4c2e80b94ca0" providerId="LiveId" clId="{B6019C2F-F336-46D8-927E-0635CF0BF40C}" dt="2020-11-08T18:12:04.753" v="4863" actId="478"/>
          <ac:picMkLst>
            <pc:docMk/>
            <pc:sldMk cId="446564924" sldId="265"/>
            <ac:picMk id="5" creationId="{21DB7359-7905-43B1-8446-04DAE8815276}"/>
          </ac:picMkLst>
        </pc:picChg>
        <pc:picChg chg="add del mod">
          <ac:chgData name="מקסים מטיאש" userId="3f9c4c2e80b94ca0" providerId="LiveId" clId="{B6019C2F-F336-46D8-927E-0635CF0BF40C}" dt="2020-11-08T18:12:22.389" v="4867" actId="478"/>
          <ac:picMkLst>
            <pc:docMk/>
            <pc:sldMk cId="446564924" sldId="265"/>
            <ac:picMk id="7" creationId="{7BDB287F-19D6-451E-AFC1-08E216A2AE86}"/>
          </ac:picMkLst>
        </pc:picChg>
        <pc:picChg chg="add mod">
          <ac:chgData name="מקסים מטיאש" userId="3f9c4c2e80b94ca0" providerId="LiveId" clId="{B6019C2F-F336-46D8-927E-0635CF0BF40C}" dt="2020-11-08T18:14:34.907" v="4886" actId="1076"/>
          <ac:picMkLst>
            <pc:docMk/>
            <pc:sldMk cId="446564924" sldId="265"/>
            <ac:picMk id="9" creationId="{06D57AC1-3F12-4644-B586-4C7FD148E662}"/>
          </ac:picMkLst>
        </pc:picChg>
        <pc:picChg chg="add del mod">
          <ac:chgData name="מקסים מטיאש" userId="3f9c4c2e80b94ca0" providerId="LiveId" clId="{B6019C2F-F336-46D8-927E-0635CF0BF40C}" dt="2020-11-08T18:13:46.922" v="4880" actId="478"/>
          <ac:picMkLst>
            <pc:docMk/>
            <pc:sldMk cId="446564924" sldId="265"/>
            <ac:picMk id="1026" creationId="{B0B9A9A6-0C03-46A8-81C3-A11CF131FA59}"/>
          </ac:picMkLst>
        </pc:picChg>
      </pc:sldChg>
      <pc:sldChg chg="modSp mod">
        <pc:chgData name="מקסים מטיאש" userId="3f9c4c2e80b94ca0" providerId="LiveId" clId="{B6019C2F-F336-46D8-927E-0635CF0BF40C}" dt="2020-11-12T09:29:21.681" v="6058" actId="20577"/>
        <pc:sldMkLst>
          <pc:docMk/>
          <pc:sldMk cId="3140410326" sldId="266"/>
        </pc:sldMkLst>
        <pc:spChg chg="mod">
          <ac:chgData name="מקסים מטיאש" userId="3f9c4c2e80b94ca0" providerId="LiveId" clId="{B6019C2F-F336-46D8-927E-0635CF0BF40C}" dt="2020-11-12T09:29:21.681" v="6058" actId="20577"/>
          <ac:spMkLst>
            <pc:docMk/>
            <pc:sldMk cId="3140410326" sldId="266"/>
            <ac:spMk id="3" creationId="{127C8A2E-DA64-470D-88BB-05D2A31FBF4F}"/>
          </ac:spMkLst>
        </pc:spChg>
      </pc:sldChg>
      <pc:sldChg chg="addSp delSp modSp new mod">
        <pc:chgData name="מקסים מטיאש" userId="3f9c4c2e80b94ca0" providerId="LiveId" clId="{B6019C2F-F336-46D8-927E-0635CF0BF40C}" dt="2020-11-09T15:48:32.295" v="6053" actId="20577"/>
        <pc:sldMkLst>
          <pc:docMk/>
          <pc:sldMk cId="172787077" sldId="270"/>
        </pc:sldMkLst>
        <pc:spChg chg="del">
          <ac:chgData name="מקסים מטיאש" userId="3f9c4c2e80b94ca0" providerId="LiveId" clId="{B6019C2F-F336-46D8-927E-0635CF0BF40C}" dt="2020-11-09T15:37:31.285" v="5320" actId="478"/>
          <ac:spMkLst>
            <pc:docMk/>
            <pc:sldMk cId="172787077" sldId="270"/>
            <ac:spMk id="2" creationId="{2493BC46-1212-4715-9F15-B21626A5360B}"/>
          </ac:spMkLst>
        </pc:spChg>
        <pc:spChg chg="mod">
          <ac:chgData name="מקסים מטיאש" userId="3f9c4c2e80b94ca0" providerId="LiveId" clId="{B6019C2F-F336-46D8-927E-0635CF0BF40C}" dt="2020-11-09T15:43:23.245" v="5829" actId="1076"/>
          <ac:spMkLst>
            <pc:docMk/>
            <pc:sldMk cId="172787077" sldId="270"/>
            <ac:spMk id="3" creationId="{C9607368-2755-46C9-B916-AC89959D7548}"/>
          </ac:spMkLst>
        </pc:spChg>
        <pc:spChg chg="add mod">
          <ac:chgData name="מקסים מטיאש" userId="3f9c4c2e80b94ca0" providerId="LiveId" clId="{B6019C2F-F336-46D8-927E-0635CF0BF40C}" dt="2020-11-09T15:43:19.745" v="5827" actId="1076"/>
          <ac:spMkLst>
            <pc:docMk/>
            <pc:sldMk cId="172787077" sldId="270"/>
            <ac:spMk id="5" creationId="{0107F204-908A-4CF1-98F1-52111CC12CCF}"/>
          </ac:spMkLst>
        </pc:spChg>
        <pc:spChg chg="add del mod">
          <ac:chgData name="מקסים מטיאש" userId="3f9c4c2e80b94ca0" providerId="LiveId" clId="{B6019C2F-F336-46D8-927E-0635CF0BF40C}" dt="2020-11-09T15:43:16.741" v="5824" actId="478"/>
          <ac:spMkLst>
            <pc:docMk/>
            <pc:sldMk cId="172787077" sldId="270"/>
            <ac:spMk id="7" creationId="{3416C0B0-6AC1-44E7-8659-F3C523987931}"/>
          </ac:spMkLst>
        </pc:spChg>
        <pc:spChg chg="add mod">
          <ac:chgData name="מקסים מטיאש" userId="3f9c4c2e80b94ca0" providerId="LiveId" clId="{B6019C2F-F336-46D8-927E-0635CF0BF40C}" dt="2020-11-09T15:48:32.295" v="6053" actId="20577"/>
          <ac:spMkLst>
            <pc:docMk/>
            <pc:sldMk cId="172787077" sldId="270"/>
            <ac:spMk id="9" creationId="{B4973A8E-E8E0-4488-BA63-A423B2D5446A}"/>
          </ac:spMkLst>
        </pc:spChg>
        <pc:grpChg chg="add mod">
          <ac:chgData name="מקסים מטיאש" userId="3f9c4c2e80b94ca0" providerId="LiveId" clId="{B6019C2F-F336-46D8-927E-0635CF0BF40C}" dt="2020-11-09T15:43:19.745" v="5827" actId="1076"/>
          <ac:grpSpMkLst>
            <pc:docMk/>
            <pc:sldMk cId="172787077" sldId="270"/>
            <ac:grpSpMk id="6" creationId="{5682E842-AEB0-4858-B168-633D1852149A}"/>
          </ac:grpSpMkLst>
        </pc:grpChg>
        <pc:picChg chg="add mod">
          <ac:chgData name="מקסים מטיאש" userId="3f9c4c2e80b94ca0" providerId="LiveId" clId="{B6019C2F-F336-46D8-927E-0635CF0BF40C}" dt="2020-11-09T15:43:19.745" v="5827" actId="1076"/>
          <ac:picMkLst>
            <pc:docMk/>
            <pc:sldMk cId="172787077" sldId="270"/>
            <ac:picMk id="4" creationId="{E91684F3-29AF-4899-927C-522093992352}"/>
          </ac:picMkLst>
        </pc:picChg>
        <pc:picChg chg="add mod">
          <ac:chgData name="מקסים מטיאש" userId="3f9c4c2e80b94ca0" providerId="LiveId" clId="{B6019C2F-F336-46D8-927E-0635CF0BF40C}" dt="2020-11-09T15:43:19.745" v="5827" actId="1076"/>
          <ac:picMkLst>
            <pc:docMk/>
            <pc:sldMk cId="172787077" sldId="270"/>
            <ac:picMk id="1026" creationId="{3AEE1455-5594-409C-9180-02CD9343871B}"/>
          </ac:picMkLst>
        </pc:picChg>
      </pc:sldChg>
    </pc:docChg>
  </pc:docChgLst>
  <pc:docChgLst>
    <pc:chgData name="Avi .." userId="d0e96342f51ef2c0" providerId="Windows Live" clId="Web-{C79D32E6-DA64-497B-8FB1-B0145500CBDB}"/>
    <pc:docChg chg="modSld">
      <pc:chgData name="Avi .." userId="d0e96342f51ef2c0" providerId="Windows Live" clId="Web-{C79D32E6-DA64-497B-8FB1-B0145500CBDB}" dt="2020-11-12T19:01:07.688" v="14" actId="20577"/>
      <pc:docMkLst>
        <pc:docMk/>
      </pc:docMkLst>
      <pc:sldChg chg="modSp">
        <pc:chgData name="Avi .." userId="d0e96342f51ef2c0" providerId="Windows Live" clId="Web-{C79D32E6-DA64-497B-8FB1-B0145500CBDB}" dt="2020-11-12T12:44:04.435" v="9" actId="20577"/>
        <pc:sldMkLst>
          <pc:docMk/>
          <pc:sldMk cId="2634613050" sldId="256"/>
        </pc:sldMkLst>
        <pc:spChg chg="mod">
          <ac:chgData name="Avi .." userId="d0e96342f51ef2c0" providerId="Windows Live" clId="Web-{C79D32E6-DA64-497B-8FB1-B0145500CBDB}" dt="2020-11-12T12:44:04.435" v="9" actId="20577"/>
          <ac:spMkLst>
            <pc:docMk/>
            <pc:sldMk cId="2634613050" sldId="256"/>
            <ac:spMk id="3" creationId="{F4BA683A-D5B4-46E7-A931-66A76E5C4FBD}"/>
          </ac:spMkLst>
        </pc:spChg>
      </pc:sldChg>
      <pc:sldChg chg="modSp">
        <pc:chgData name="Avi .." userId="d0e96342f51ef2c0" providerId="Windows Live" clId="Web-{C79D32E6-DA64-497B-8FB1-B0145500CBDB}" dt="2020-11-12T19:01:04.610" v="12" actId="20577"/>
        <pc:sldMkLst>
          <pc:docMk/>
          <pc:sldMk cId="3140410326" sldId="266"/>
        </pc:sldMkLst>
        <pc:spChg chg="mod">
          <ac:chgData name="Avi .." userId="d0e96342f51ef2c0" providerId="Windows Live" clId="Web-{C79D32E6-DA64-497B-8FB1-B0145500CBDB}" dt="2020-11-12T19:01:04.610" v="12" actId="20577"/>
          <ac:spMkLst>
            <pc:docMk/>
            <pc:sldMk cId="3140410326" sldId="266"/>
            <ac:spMk id="3" creationId="{127C8A2E-DA64-470D-88BB-05D2A31FBF4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03DE622E-4D39-4471-8734-E4409B6102B0}" type="datetimeFigureOut">
              <a:rPr lang="en-GB" smtClean="0"/>
              <a:t>12/11/2020</a:t>
            </a:fld>
            <a:endParaRPr lang="en-GB"/>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5B086158-36E2-49C6-9830-6F783457F000}"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0364709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E622E-4D39-4471-8734-E4409B6102B0}" type="datetimeFigureOut">
              <a:rPr lang="en-GB" smtClean="0"/>
              <a:t>12/11/2020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3480316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E622E-4D39-4471-8734-E4409B6102B0}" type="datetimeFigureOut">
              <a:rPr lang="en-GB" smtClean="0"/>
              <a:t>12/11/2020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157974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E622E-4D39-4471-8734-E4409B6102B0}" type="datetimeFigureOut">
              <a:rPr lang="en-GB" smtClean="0"/>
              <a:t>12/11/2020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311439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E622E-4D39-4471-8734-E4409B6102B0}" type="datetimeFigureOut">
              <a:rPr lang="en-GB" smtClean="0"/>
              <a:t>12/11/2020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86158-36E2-49C6-9830-6F783457F000}" type="slidenum">
              <a:rPr lang="en-GB" smtClean="0"/>
              <a:t>‹#›</a:t>
            </a:fld>
            <a:endParaRPr lang="en-GB"/>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552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E622E-4D39-4471-8734-E4409B6102B0}" type="datetimeFigureOut">
              <a:rPr lang="en-GB" smtClean="0"/>
              <a:t>12/11/2020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143492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DE622E-4D39-4471-8734-E4409B6102B0}" type="datetimeFigureOut">
              <a:rPr lang="en-GB" smtClean="0"/>
              <a:t>12/11/2020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2396237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DE622E-4D39-4471-8734-E4409B6102B0}" type="datetimeFigureOut">
              <a:rPr lang="en-GB" smtClean="0"/>
              <a:t>12/11/2020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331959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E622E-4D39-4471-8734-E4409B6102B0}" type="datetimeFigureOut">
              <a:rPr lang="en-GB" smtClean="0"/>
              <a:t>12/11/2020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286444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E622E-4D39-4471-8734-E4409B6102B0}" type="datetimeFigureOut">
              <a:rPr lang="en-GB" smtClean="0"/>
              <a:t>12/11/2020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164910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E622E-4D39-4471-8734-E4409B6102B0}" type="datetimeFigureOut">
              <a:rPr lang="en-GB" smtClean="0"/>
              <a:t>12/11/2020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86158-36E2-49C6-9830-6F783457F000}" type="slidenum">
              <a:rPr lang="en-GB" smtClean="0"/>
              <a:t>‹#›</a:t>
            </a:fld>
            <a:endParaRPr lang="en-GB"/>
          </a:p>
        </p:txBody>
      </p:sp>
    </p:spTree>
    <p:extLst>
      <p:ext uri="{BB962C8B-B14F-4D97-AF65-F5344CB8AC3E}">
        <p14:creationId xmlns:p14="http://schemas.microsoft.com/office/powerpoint/2010/main" val="80869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3DE622E-4D39-4471-8734-E4409B6102B0}" type="datetimeFigureOut">
              <a:rPr lang="en-GB" smtClean="0"/>
              <a:t>12/11/2020</a:t>
            </a:fld>
            <a:endParaRPr lang="en-GB"/>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GB"/>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5B086158-36E2-49C6-9830-6F783457F000}" type="slidenum">
              <a:rPr lang="en-GB" smtClean="0"/>
              <a:t>‹#›</a:t>
            </a:fld>
            <a:endParaRPr lang="en-GB"/>
          </a:p>
        </p:txBody>
      </p:sp>
    </p:spTree>
    <p:extLst>
      <p:ext uri="{BB962C8B-B14F-4D97-AF65-F5344CB8AC3E}">
        <p14:creationId xmlns:p14="http://schemas.microsoft.com/office/powerpoint/2010/main" val="1991827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openstreetmap.or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401C-3D7A-4900-A146-F630CCD79CBD}"/>
              </a:ext>
            </a:extLst>
          </p:cNvPr>
          <p:cNvSpPr>
            <a:spLocks noGrp="1"/>
          </p:cNvSpPr>
          <p:nvPr>
            <p:ph type="ctrTitle"/>
          </p:nvPr>
        </p:nvSpPr>
        <p:spPr/>
        <p:txBody>
          <a:bodyPr/>
          <a:lstStyle/>
          <a:p>
            <a:r>
              <a:rPr lang="en-US"/>
              <a:t>Homework 1 – EDA/ETL</a:t>
            </a:r>
            <a:endParaRPr lang="en-GB"/>
          </a:p>
        </p:txBody>
      </p:sp>
      <p:sp>
        <p:nvSpPr>
          <p:cNvPr id="3" name="Subtitle 2">
            <a:extLst>
              <a:ext uri="{FF2B5EF4-FFF2-40B4-BE49-F238E27FC236}">
                <a16:creationId xmlns:a16="http://schemas.microsoft.com/office/drawing/2014/main" id="{F4BA683A-D5B4-46E7-A931-66A76E5C4FBD}"/>
              </a:ext>
            </a:extLst>
          </p:cNvPr>
          <p:cNvSpPr>
            <a:spLocks noGrp="1"/>
          </p:cNvSpPr>
          <p:nvPr>
            <p:ph type="subTitle" idx="1"/>
          </p:nvPr>
        </p:nvSpPr>
        <p:spPr/>
        <p:txBody>
          <a:bodyPr vert="horz" lIns="91440" tIns="45720" rIns="91440" bIns="45720" rtlCol="0" anchor="t">
            <a:normAutofit/>
          </a:bodyPr>
          <a:lstStyle/>
          <a:p>
            <a:r>
              <a:rPr lang="en-US" dirty="0" err="1"/>
              <a:t>Avi</a:t>
            </a:r>
            <a:r>
              <a:rPr lang="en-US" dirty="0"/>
              <a:t> Simkin – 312485816 </a:t>
            </a:r>
          </a:p>
          <a:p>
            <a:r>
              <a:rPr lang="en-US" dirty="0"/>
              <a:t>Maximilian </a:t>
            </a:r>
            <a:r>
              <a:rPr lang="en-US" dirty="0" err="1"/>
              <a:t>Matyash</a:t>
            </a:r>
            <a:r>
              <a:rPr lang="en-US" dirty="0"/>
              <a:t> – 318828761 </a:t>
            </a:r>
            <a:endParaRPr lang="en-GB" dirty="0"/>
          </a:p>
        </p:txBody>
      </p:sp>
    </p:spTree>
    <p:extLst>
      <p:ext uri="{BB962C8B-B14F-4D97-AF65-F5344CB8AC3E}">
        <p14:creationId xmlns:p14="http://schemas.microsoft.com/office/powerpoint/2010/main" val="2634613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607368-2755-46C9-B916-AC89959D7548}"/>
              </a:ext>
            </a:extLst>
          </p:cNvPr>
          <p:cNvSpPr>
            <a:spLocks noGrp="1"/>
          </p:cNvSpPr>
          <p:nvPr>
            <p:ph idx="1"/>
          </p:nvPr>
        </p:nvSpPr>
        <p:spPr>
          <a:xfrm>
            <a:off x="1342160" y="401445"/>
            <a:ext cx="8595360" cy="1391672"/>
          </a:xfrm>
        </p:spPr>
        <p:txBody>
          <a:bodyPr/>
          <a:lstStyle/>
          <a:p>
            <a:r>
              <a:rPr lang="en-US" dirty="0"/>
              <a:t>If we plot the area ID 1 subdivision, we can see it divides regions of the city  according to the cardinal directions as well as coastal areas.</a:t>
            </a:r>
          </a:p>
          <a:p>
            <a:r>
              <a:rPr lang="en-US" dirty="0"/>
              <a:t>This roughly corresponds to Dublin’s postal districts, although not entirely since there are more postal districts than values for area ID 1.</a:t>
            </a:r>
            <a:endParaRPr lang="en-GB" dirty="0"/>
          </a:p>
        </p:txBody>
      </p:sp>
      <p:grpSp>
        <p:nvGrpSpPr>
          <p:cNvPr id="6" name="Group 5">
            <a:extLst>
              <a:ext uri="{FF2B5EF4-FFF2-40B4-BE49-F238E27FC236}">
                <a16:creationId xmlns:a16="http://schemas.microsoft.com/office/drawing/2014/main" id="{5682E842-AEB0-4858-B168-633D1852149A}"/>
              </a:ext>
            </a:extLst>
          </p:cNvPr>
          <p:cNvGrpSpPr/>
          <p:nvPr/>
        </p:nvGrpSpPr>
        <p:grpSpPr>
          <a:xfrm>
            <a:off x="1342160" y="1793117"/>
            <a:ext cx="8595360" cy="2875024"/>
            <a:chOff x="1342160" y="1991488"/>
            <a:chExt cx="8595360" cy="2875024"/>
          </a:xfrm>
        </p:grpSpPr>
        <p:pic>
          <p:nvPicPr>
            <p:cNvPr id="4" name="Picture 3">
              <a:extLst>
                <a:ext uri="{FF2B5EF4-FFF2-40B4-BE49-F238E27FC236}">
                  <a16:creationId xmlns:a16="http://schemas.microsoft.com/office/drawing/2014/main" id="{E91684F3-29AF-4899-927C-522093992352}"/>
                </a:ext>
              </a:extLst>
            </p:cNvPr>
            <p:cNvPicPr>
              <a:picLocks noChangeAspect="1"/>
            </p:cNvPicPr>
            <p:nvPr/>
          </p:nvPicPr>
          <p:blipFill>
            <a:blip r:embed="rId2"/>
            <a:stretch>
              <a:fillRect/>
            </a:stretch>
          </p:blipFill>
          <p:spPr>
            <a:xfrm>
              <a:off x="1342160" y="1991488"/>
              <a:ext cx="3282049" cy="2875024"/>
            </a:xfrm>
            <a:prstGeom prst="rect">
              <a:avLst/>
            </a:prstGeom>
          </p:spPr>
        </p:pic>
        <p:pic>
          <p:nvPicPr>
            <p:cNvPr id="1026" name="Picture 2">
              <a:extLst>
                <a:ext uri="{FF2B5EF4-FFF2-40B4-BE49-F238E27FC236}">
                  <a16:creationId xmlns:a16="http://schemas.microsoft.com/office/drawing/2014/main" id="{3AEE1455-5594-409C-9180-02CD93438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974" y="2094722"/>
              <a:ext cx="3490546" cy="2467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07F204-908A-4CF1-98F1-52111CC12CCF}"/>
                </a:ext>
              </a:extLst>
            </p:cNvPr>
            <p:cNvSpPr txBox="1"/>
            <p:nvPr/>
          </p:nvSpPr>
          <p:spPr>
            <a:xfrm>
              <a:off x="4418045" y="2094722"/>
              <a:ext cx="2028929" cy="1169551"/>
            </a:xfrm>
            <a:prstGeom prst="rect">
              <a:avLst/>
            </a:prstGeom>
            <a:noFill/>
          </p:spPr>
          <p:txBody>
            <a:bodyPr wrap="square" rtlCol="0">
              <a:spAutoFit/>
            </a:bodyPr>
            <a:lstStyle/>
            <a:p>
              <a:r>
                <a:rPr lang="en-US" sz="1400" dirty="0"/>
                <a:t>On the left, a division of Dublin according to area ID 1.</a:t>
              </a:r>
            </a:p>
            <a:p>
              <a:r>
                <a:rPr lang="en-US" sz="1400" dirty="0"/>
                <a:t>On the right Dublin’s postal districts.</a:t>
              </a:r>
              <a:endParaRPr lang="en-GB" sz="1400" dirty="0"/>
            </a:p>
          </p:txBody>
        </p:sp>
      </p:grpSp>
      <p:sp>
        <p:nvSpPr>
          <p:cNvPr id="9" name="Content Placeholder 2">
            <a:extLst>
              <a:ext uri="{FF2B5EF4-FFF2-40B4-BE49-F238E27FC236}">
                <a16:creationId xmlns:a16="http://schemas.microsoft.com/office/drawing/2014/main" id="{B4973A8E-E8E0-4488-BA63-A423B2D5446A}"/>
              </a:ext>
            </a:extLst>
          </p:cNvPr>
          <p:cNvSpPr txBox="1">
            <a:spLocks/>
          </p:cNvSpPr>
          <p:nvPr/>
        </p:nvSpPr>
        <p:spPr>
          <a:xfrm>
            <a:off x="1342160" y="4668141"/>
            <a:ext cx="8595360" cy="70674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We can’t say for sure what the other area ID’s correlate to, however, area ID 3 might be related to the townlands of Dublin since they are similar in size.</a:t>
            </a:r>
            <a:endParaRPr lang="en-GB" dirty="0"/>
          </a:p>
        </p:txBody>
      </p:sp>
    </p:spTree>
    <p:extLst>
      <p:ext uri="{BB962C8B-B14F-4D97-AF65-F5344CB8AC3E}">
        <p14:creationId xmlns:p14="http://schemas.microsoft.com/office/powerpoint/2010/main" val="172787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6B54D-7BFE-4C6C-B572-4CAE5BAEFCDA}"/>
              </a:ext>
            </a:extLst>
          </p:cNvPr>
          <p:cNvSpPr>
            <a:spLocks noGrp="1"/>
          </p:cNvSpPr>
          <p:nvPr>
            <p:ph type="title"/>
          </p:nvPr>
        </p:nvSpPr>
        <p:spPr>
          <a:xfrm>
            <a:off x="766758" y="2391538"/>
            <a:ext cx="9692640" cy="1325562"/>
          </a:xfrm>
        </p:spPr>
        <p:txBody>
          <a:bodyPr>
            <a:normAutofit/>
          </a:bodyPr>
          <a:lstStyle/>
          <a:p>
            <a:pPr algn="ctr"/>
            <a:r>
              <a:rPr lang="en-US" sz="8000" dirty="0"/>
              <a:t>Loading the Data</a:t>
            </a:r>
            <a:endParaRPr lang="en-GB" sz="8000" dirty="0"/>
          </a:p>
        </p:txBody>
      </p:sp>
      <p:pic>
        <p:nvPicPr>
          <p:cNvPr id="9" name="Graphic 8" descr="Upload">
            <a:extLst>
              <a:ext uri="{FF2B5EF4-FFF2-40B4-BE49-F238E27FC236}">
                <a16:creationId xmlns:a16="http://schemas.microsoft.com/office/drawing/2014/main" id="{06D57AC1-3F12-4644-B586-4C7FD148E6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87162" y="4024819"/>
            <a:ext cx="2372236" cy="2372236"/>
          </a:xfrm>
          <a:prstGeom prst="rect">
            <a:avLst/>
          </a:prstGeom>
        </p:spPr>
      </p:pic>
    </p:spTree>
    <p:extLst>
      <p:ext uri="{BB962C8B-B14F-4D97-AF65-F5344CB8AC3E}">
        <p14:creationId xmlns:p14="http://schemas.microsoft.com/office/powerpoint/2010/main" val="44656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181E-314D-49B4-BDE8-1BFC887DA3FF}"/>
              </a:ext>
            </a:extLst>
          </p:cNvPr>
          <p:cNvSpPr>
            <a:spLocks noGrp="1"/>
          </p:cNvSpPr>
          <p:nvPr>
            <p:ph type="title"/>
          </p:nvPr>
        </p:nvSpPr>
        <p:spPr/>
        <p:txBody>
          <a:bodyPr/>
          <a:lstStyle/>
          <a:p>
            <a:r>
              <a:rPr lang="en-US"/>
              <a:t>Data Warehouse</a:t>
            </a:r>
          </a:p>
        </p:txBody>
      </p:sp>
      <p:sp>
        <p:nvSpPr>
          <p:cNvPr id="3" name="Content Placeholder 2">
            <a:extLst>
              <a:ext uri="{FF2B5EF4-FFF2-40B4-BE49-F238E27FC236}">
                <a16:creationId xmlns:a16="http://schemas.microsoft.com/office/drawing/2014/main" id="{127C8A2E-DA64-470D-88BB-05D2A31FBF4F}"/>
              </a:ext>
            </a:extLst>
          </p:cNvPr>
          <p:cNvSpPr>
            <a:spLocks noGrp="1"/>
          </p:cNvSpPr>
          <p:nvPr>
            <p:ph idx="1"/>
          </p:nvPr>
        </p:nvSpPr>
        <p:spPr/>
        <p:txBody>
          <a:bodyPr vert="horz" lIns="91440" tIns="45720" rIns="91440" bIns="45720" rtlCol="0" anchor="t">
            <a:normAutofit/>
          </a:bodyPr>
          <a:lstStyle/>
          <a:p>
            <a:pPr marL="0" indent="0">
              <a:buNone/>
            </a:pPr>
            <a:r>
              <a:rPr lang="en-US" dirty="0"/>
              <a:t>We chose ElasticSearch as our data warehouse and installed it on our VM, we chose this due to the following reasons:</a:t>
            </a:r>
          </a:p>
          <a:p>
            <a:pPr marL="285750" indent="-285750"/>
            <a:r>
              <a:rPr lang="en-US" dirty="0"/>
              <a:t>Kibana – it's a powerful data visualization and analysis tool that's integrated with Elasticsearch and is pretty useful to us as we have geo data.</a:t>
            </a:r>
          </a:p>
          <a:p>
            <a:pPr marL="285750" indent="-285750"/>
            <a:r>
              <a:rPr lang="en-US" dirty="0"/>
              <a:t>Big Data – we have a pretty big dataset on our hands(237M records) and Elasticsearch is known to perform very well on big datasets with its efficient indexing mechanism.</a:t>
            </a:r>
          </a:p>
          <a:p>
            <a:pPr marL="285750" indent="-285750"/>
            <a:r>
              <a:rPr lang="en-US" dirty="0">
                <a:ea typeface="+mn-lt"/>
                <a:cs typeface="+mn-lt"/>
              </a:rPr>
              <a:t>Accessibility</a:t>
            </a:r>
            <a:r>
              <a:rPr lang="en-US" dirty="0"/>
              <a:t> – Elasticsearch is easily(bugs and wrong configs aside) </a:t>
            </a:r>
            <a:r>
              <a:rPr lang="en-US"/>
              <a:t>accesible</a:t>
            </a:r>
            <a:r>
              <a:rPr lang="en-US" dirty="0"/>
              <a:t> through Databricks in which Elasticsearch library is already installed on the cluster. Furthermore, It's a popular tool with info about it in the web.</a:t>
            </a:r>
          </a:p>
        </p:txBody>
      </p:sp>
    </p:spTree>
    <p:extLst>
      <p:ext uri="{BB962C8B-B14F-4D97-AF65-F5344CB8AC3E}">
        <p14:creationId xmlns:p14="http://schemas.microsoft.com/office/powerpoint/2010/main" val="314041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C6C3-14F7-4960-9D9B-7B7C13841DCA}"/>
              </a:ext>
            </a:extLst>
          </p:cNvPr>
          <p:cNvSpPr>
            <a:spLocks noGrp="1"/>
          </p:cNvSpPr>
          <p:nvPr>
            <p:ph type="title"/>
          </p:nvPr>
        </p:nvSpPr>
        <p:spPr/>
        <p:txBody>
          <a:bodyPr/>
          <a:lstStyle/>
          <a:p>
            <a:r>
              <a:rPr lang="en-US" dirty="0"/>
              <a:t>Transformations </a:t>
            </a:r>
          </a:p>
        </p:txBody>
      </p:sp>
      <p:sp>
        <p:nvSpPr>
          <p:cNvPr id="3" name="Content Placeholder 2">
            <a:extLst>
              <a:ext uri="{FF2B5EF4-FFF2-40B4-BE49-F238E27FC236}">
                <a16:creationId xmlns:a16="http://schemas.microsoft.com/office/drawing/2014/main" id="{1F990E07-02B0-41F6-8915-CD0E1AD20617}"/>
              </a:ext>
            </a:extLst>
          </p:cNvPr>
          <p:cNvSpPr>
            <a:spLocks noGrp="1"/>
          </p:cNvSpPr>
          <p:nvPr>
            <p:ph idx="1"/>
          </p:nvPr>
        </p:nvSpPr>
        <p:spPr/>
        <p:txBody>
          <a:bodyPr vert="horz" lIns="91440" tIns="45720" rIns="91440" bIns="45720" rtlCol="0" anchor="t">
            <a:normAutofit/>
          </a:bodyPr>
          <a:lstStyle/>
          <a:p>
            <a:pPr marL="0" indent="0">
              <a:buNone/>
            </a:pPr>
            <a:r>
              <a:rPr lang="en-US" dirty="0"/>
              <a:t>Following the insights from the EDA we did the following transformations:</a:t>
            </a:r>
          </a:p>
          <a:p>
            <a:r>
              <a:rPr lang="en-US" dirty="0"/>
              <a:t> Removing uninformative columns, such as:</a:t>
            </a:r>
          </a:p>
          <a:p>
            <a:pPr marL="0" indent="0">
              <a:buNone/>
            </a:pPr>
            <a:r>
              <a:rPr lang="en-US" dirty="0"/>
              <a:t>    </a:t>
            </a:r>
            <a:r>
              <a:rPr lang="en-US" sz="1400" dirty="0">
                <a:latin typeface="Arial"/>
                <a:cs typeface="Arial"/>
              </a:rPr>
              <a:t>Direction, </a:t>
            </a:r>
            <a:r>
              <a:rPr lang="en-US" sz="1400" dirty="0" err="1">
                <a:latin typeface="Arial"/>
                <a:cs typeface="Arial"/>
              </a:rPr>
              <a:t>dateTypeENUM</a:t>
            </a:r>
            <a:r>
              <a:rPr lang="en-US" sz="1400" dirty="0">
                <a:latin typeface="Arial"/>
                <a:cs typeface="Arial"/>
              </a:rPr>
              <a:t>, </a:t>
            </a:r>
            <a:r>
              <a:rPr lang="en-US" sz="1400" dirty="0" err="1">
                <a:latin typeface="Arial"/>
                <a:cs typeface="Arial"/>
              </a:rPr>
              <a:t>filteredActualDelay</a:t>
            </a:r>
            <a:r>
              <a:rPr lang="en-US" sz="1400" dirty="0">
                <a:latin typeface="Arial"/>
                <a:cs typeface="Arial"/>
              </a:rPr>
              <a:t>, loc, poiID,poiID2, probability</a:t>
            </a:r>
          </a:p>
          <a:p>
            <a:pPr marL="285750" indent="-285750"/>
            <a:r>
              <a:rPr lang="en-US" dirty="0"/>
              <a:t>We extracted the timestamp and geo locations from the json-type instances in that particular column</a:t>
            </a:r>
            <a:endParaRPr lang="en-US" dirty="0">
              <a:highlight>
                <a:srgbClr val="FFFF00"/>
              </a:highlight>
            </a:endParaRPr>
          </a:p>
          <a:p>
            <a:pPr marL="285750" indent="-285750"/>
            <a:r>
              <a:rPr lang="en-US" dirty="0"/>
              <a:t>We added a column that categorizes the time of day to section – Morning, Noon, Afternoon, Evening and more. We did this as this may become helpful for ML models.</a:t>
            </a:r>
          </a:p>
          <a:p>
            <a:pPr marL="285750" indent="-285750"/>
            <a:r>
              <a:rPr lang="en-US" dirty="0"/>
              <a:t>We renamed a column with uninformative name - "</a:t>
            </a:r>
            <a:r>
              <a:rPr lang="en-US" dirty="0" err="1"/>
              <a:t>dateType</a:t>
            </a:r>
            <a:r>
              <a:rPr lang="en-US" dirty="0"/>
              <a:t>" which refers to the question whether it's weekend or not.</a:t>
            </a:r>
          </a:p>
          <a:p>
            <a:pPr marL="285750" indent="-285750"/>
            <a:endParaRPr lang="en-US" dirty="0"/>
          </a:p>
          <a:p>
            <a:pPr marL="285750" indent="-285750"/>
            <a:endParaRPr lang="en-US" dirty="0"/>
          </a:p>
        </p:txBody>
      </p:sp>
    </p:spTree>
    <p:extLst>
      <p:ext uri="{BB962C8B-B14F-4D97-AF65-F5344CB8AC3E}">
        <p14:creationId xmlns:p14="http://schemas.microsoft.com/office/powerpoint/2010/main" val="1375918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5406-C6C6-4EAD-A226-2BB6F0BCB696}"/>
              </a:ext>
            </a:extLst>
          </p:cNvPr>
          <p:cNvSpPr>
            <a:spLocks noGrp="1"/>
          </p:cNvSpPr>
          <p:nvPr>
            <p:ph type="title"/>
          </p:nvPr>
        </p:nvSpPr>
        <p:spPr/>
        <p:txBody>
          <a:bodyPr/>
          <a:lstStyle/>
          <a:p>
            <a:r>
              <a:rPr lang="en-US"/>
              <a:t>Loading the data</a:t>
            </a:r>
          </a:p>
        </p:txBody>
      </p:sp>
      <p:sp>
        <p:nvSpPr>
          <p:cNvPr id="3" name="Content Placeholder 2">
            <a:extLst>
              <a:ext uri="{FF2B5EF4-FFF2-40B4-BE49-F238E27FC236}">
                <a16:creationId xmlns:a16="http://schemas.microsoft.com/office/drawing/2014/main" id="{1ADB66BD-D41D-4F0E-9F80-0A4C86B12E03}"/>
              </a:ext>
            </a:extLst>
          </p:cNvPr>
          <p:cNvSpPr>
            <a:spLocks noGrp="1"/>
          </p:cNvSpPr>
          <p:nvPr>
            <p:ph idx="1"/>
          </p:nvPr>
        </p:nvSpPr>
        <p:spPr>
          <a:xfrm>
            <a:off x="1229028" y="1782818"/>
            <a:ext cx="8628204" cy="4397319"/>
          </a:xfrm>
        </p:spPr>
        <p:txBody>
          <a:bodyPr vert="horz" lIns="91440" tIns="45720" rIns="91440" bIns="45720" rtlCol="0" anchor="t">
            <a:normAutofit/>
          </a:bodyPr>
          <a:lstStyle/>
          <a:p>
            <a:pPr marL="0" indent="0">
              <a:buNone/>
            </a:pPr>
            <a:r>
              <a:rPr lang="en-US"/>
              <a:t>In order to load the data we first divide it into 4 tables (star shaped) with the next ERD:</a:t>
            </a:r>
          </a:p>
          <a:p>
            <a:pPr marL="0" indent="0">
              <a:buNone/>
            </a:pPr>
            <a:endParaRPr lang="en-US" dirty="0"/>
          </a:p>
        </p:txBody>
      </p:sp>
      <p:pic>
        <p:nvPicPr>
          <p:cNvPr id="5" name="Picture 5" descr="Diagram&#10;&#10;Description automatically generated">
            <a:extLst>
              <a:ext uri="{FF2B5EF4-FFF2-40B4-BE49-F238E27FC236}">
                <a16:creationId xmlns:a16="http://schemas.microsoft.com/office/drawing/2014/main" id="{483B491F-1989-4511-8EFA-88970D25A288}"/>
              </a:ext>
            </a:extLst>
          </p:cNvPr>
          <p:cNvPicPr>
            <a:picLocks noChangeAspect="1"/>
          </p:cNvPicPr>
          <p:nvPr/>
        </p:nvPicPr>
        <p:blipFill>
          <a:blip r:embed="rId2"/>
          <a:stretch>
            <a:fillRect/>
          </a:stretch>
        </p:blipFill>
        <p:spPr>
          <a:xfrm>
            <a:off x="2998100" y="2423374"/>
            <a:ext cx="5379854" cy="3825216"/>
          </a:xfrm>
          <a:prstGeom prst="rect">
            <a:avLst/>
          </a:prstGeom>
        </p:spPr>
      </p:pic>
    </p:spTree>
    <p:extLst>
      <p:ext uri="{BB962C8B-B14F-4D97-AF65-F5344CB8AC3E}">
        <p14:creationId xmlns:p14="http://schemas.microsoft.com/office/powerpoint/2010/main" val="193486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175B-20C2-4A49-9B65-AD390994DA88}"/>
              </a:ext>
            </a:extLst>
          </p:cNvPr>
          <p:cNvSpPr>
            <a:spLocks noGrp="1"/>
          </p:cNvSpPr>
          <p:nvPr>
            <p:ph type="title"/>
          </p:nvPr>
        </p:nvSpPr>
        <p:spPr/>
        <p:txBody>
          <a:bodyPr/>
          <a:lstStyle/>
          <a:p>
            <a:r>
              <a:rPr lang="en-US"/>
              <a:t>A little about our ERD</a:t>
            </a:r>
          </a:p>
        </p:txBody>
      </p:sp>
      <p:sp>
        <p:nvSpPr>
          <p:cNvPr id="3" name="Content Placeholder 2">
            <a:extLst>
              <a:ext uri="{FF2B5EF4-FFF2-40B4-BE49-F238E27FC236}">
                <a16:creationId xmlns:a16="http://schemas.microsoft.com/office/drawing/2014/main" id="{D2379E00-8E69-42E0-AD98-9CB05AB78730}"/>
              </a:ext>
            </a:extLst>
          </p:cNvPr>
          <p:cNvSpPr>
            <a:spLocks noGrp="1"/>
          </p:cNvSpPr>
          <p:nvPr>
            <p:ph idx="1"/>
          </p:nvPr>
        </p:nvSpPr>
        <p:spPr/>
        <p:txBody>
          <a:bodyPr vert="horz" lIns="91440" tIns="45720" rIns="91440" bIns="45720" rtlCol="0" anchor="t">
            <a:normAutofit/>
          </a:bodyPr>
          <a:lstStyle/>
          <a:p>
            <a:pPr marL="0" indent="0">
              <a:buNone/>
            </a:pPr>
            <a:r>
              <a:rPr lang="en-US" dirty="0"/>
              <a:t>Due to the structure of our dataset, we thought that the most natural division is having 3 dimension tables(geo, time and bus info) and a fact table that will contain all the dynamic data. In this particular structure we have smaller and more focused tables in which we have less column-redundancies, while of course maintaining data-completeness (we can later join all the tables to have the one table with all the clean and transformed data).</a:t>
            </a:r>
          </a:p>
        </p:txBody>
      </p:sp>
    </p:spTree>
    <p:extLst>
      <p:ext uri="{BB962C8B-B14F-4D97-AF65-F5344CB8AC3E}">
        <p14:creationId xmlns:p14="http://schemas.microsoft.com/office/powerpoint/2010/main" val="1576988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BC870-4126-42DA-8556-A3ED364A5E9A}"/>
              </a:ext>
            </a:extLst>
          </p:cNvPr>
          <p:cNvSpPr>
            <a:spLocks noGrp="1"/>
          </p:cNvSpPr>
          <p:nvPr>
            <p:ph type="title"/>
          </p:nvPr>
        </p:nvSpPr>
        <p:spPr/>
        <p:txBody>
          <a:bodyPr/>
          <a:lstStyle/>
          <a:p>
            <a:r>
              <a:rPr lang="en-US"/>
              <a:t>Extraction &amp; Initial transformation</a:t>
            </a:r>
            <a:endParaRPr lang="en-GB"/>
          </a:p>
        </p:txBody>
      </p:sp>
      <p:sp>
        <p:nvSpPr>
          <p:cNvPr id="3" name="Content Placeholder 2">
            <a:extLst>
              <a:ext uri="{FF2B5EF4-FFF2-40B4-BE49-F238E27FC236}">
                <a16:creationId xmlns:a16="http://schemas.microsoft.com/office/drawing/2014/main" id="{3546BE1C-0500-4C7E-8FAF-5EE8B1D02437}"/>
              </a:ext>
            </a:extLst>
          </p:cNvPr>
          <p:cNvSpPr>
            <a:spLocks noGrp="1"/>
          </p:cNvSpPr>
          <p:nvPr>
            <p:ph idx="1"/>
          </p:nvPr>
        </p:nvSpPr>
        <p:spPr>
          <a:xfrm>
            <a:off x="1261872" y="1828801"/>
            <a:ext cx="8595360" cy="2707516"/>
          </a:xfrm>
        </p:spPr>
        <p:txBody>
          <a:bodyPr vert="horz" lIns="91440" tIns="45720" rIns="91440" bIns="45720" rtlCol="0" anchor="t">
            <a:normAutofit/>
          </a:bodyPr>
          <a:lstStyle/>
          <a:p>
            <a:r>
              <a:rPr lang="en-US"/>
              <a:t>We called a Spark function to extract the data into a spark </a:t>
            </a:r>
            <a:r>
              <a:rPr lang="en-US" err="1"/>
              <a:t>dataframe</a:t>
            </a:r>
            <a:r>
              <a:rPr lang="en-US"/>
              <a:t> from the given source.</a:t>
            </a:r>
          </a:p>
          <a:p>
            <a:r>
              <a:rPr lang="en-US"/>
              <a:t>We had an initial look at the summary of the data and noticed that some columns have only one value (namely 0 or false) for all rows and decided to discard these columns(total of 6 such columns).</a:t>
            </a:r>
          </a:p>
          <a:p>
            <a:r>
              <a:rPr lang="en-US"/>
              <a:t>We also changed object column which had an object with a single property by extracting that property. In addition, we removed the “loc” column as its information is already present in the longitude and latitude columns.</a:t>
            </a:r>
          </a:p>
        </p:txBody>
      </p:sp>
      <p:grpSp>
        <p:nvGrpSpPr>
          <p:cNvPr id="7" name="Group 6">
            <a:extLst>
              <a:ext uri="{FF2B5EF4-FFF2-40B4-BE49-F238E27FC236}">
                <a16:creationId xmlns:a16="http://schemas.microsoft.com/office/drawing/2014/main" id="{4E065154-4EF6-4670-A39B-C7671C8A66EF}"/>
              </a:ext>
            </a:extLst>
          </p:cNvPr>
          <p:cNvGrpSpPr/>
          <p:nvPr/>
        </p:nvGrpSpPr>
        <p:grpSpPr>
          <a:xfrm>
            <a:off x="1261872" y="4628135"/>
            <a:ext cx="4264183" cy="1530222"/>
            <a:chOff x="6423140" y="3512975"/>
            <a:chExt cx="4264183" cy="1530222"/>
          </a:xfrm>
        </p:grpSpPr>
        <p:pic>
          <p:nvPicPr>
            <p:cNvPr id="5" name="Picture 4">
              <a:extLst>
                <a:ext uri="{FF2B5EF4-FFF2-40B4-BE49-F238E27FC236}">
                  <a16:creationId xmlns:a16="http://schemas.microsoft.com/office/drawing/2014/main" id="{2EB7B98C-7EA1-43E2-BF3D-52D086942201}"/>
                </a:ext>
              </a:extLst>
            </p:cNvPr>
            <p:cNvPicPr>
              <a:picLocks noChangeAspect="1"/>
            </p:cNvPicPr>
            <p:nvPr/>
          </p:nvPicPr>
          <p:blipFill>
            <a:blip r:embed="rId2"/>
            <a:stretch>
              <a:fillRect/>
            </a:stretch>
          </p:blipFill>
          <p:spPr>
            <a:xfrm>
              <a:off x="7503404" y="3512975"/>
              <a:ext cx="3183919" cy="1520890"/>
            </a:xfrm>
            <a:prstGeom prst="rect">
              <a:avLst/>
            </a:prstGeom>
          </p:spPr>
        </p:pic>
        <p:pic>
          <p:nvPicPr>
            <p:cNvPr id="6" name="Picture 5">
              <a:extLst>
                <a:ext uri="{FF2B5EF4-FFF2-40B4-BE49-F238E27FC236}">
                  <a16:creationId xmlns:a16="http://schemas.microsoft.com/office/drawing/2014/main" id="{C39E028D-23B8-4D8B-B055-5E3FFB7006EB}"/>
                </a:ext>
              </a:extLst>
            </p:cNvPr>
            <p:cNvPicPr>
              <a:picLocks noChangeAspect="1"/>
            </p:cNvPicPr>
            <p:nvPr/>
          </p:nvPicPr>
          <p:blipFill rotWithShape="1">
            <a:blip r:embed="rId3"/>
            <a:srcRect t="2786"/>
            <a:stretch/>
          </p:blipFill>
          <p:spPr>
            <a:xfrm>
              <a:off x="6423140" y="3522307"/>
              <a:ext cx="1080263" cy="1520890"/>
            </a:xfrm>
            <a:prstGeom prst="rect">
              <a:avLst/>
            </a:prstGeom>
          </p:spPr>
        </p:pic>
      </p:grpSp>
      <p:sp>
        <p:nvSpPr>
          <p:cNvPr id="8" name="TextBox 7">
            <a:extLst>
              <a:ext uri="{FF2B5EF4-FFF2-40B4-BE49-F238E27FC236}">
                <a16:creationId xmlns:a16="http://schemas.microsoft.com/office/drawing/2014/main" id="{9F58D16A-1605-409F-924D-452CF73B975E}"/>
              </a:ext>
            </a:extLst>
          </p:cNvPr>
          <p:cNvSpPr txBox="1"/>
          <p:nvPr/>
        </p:nvSpPr>
        <p:spPr>
          <a:xfrm>
            <a:off x="5559552" y="4628135"/>
            <a:ext cx="4097404" cy="1200329"/>
          </a:xfrm>
          <a:prstGeom prst="rect">
            <a:avLst/>
          </a:prstGeom>
          <a:noFill/>
        </p:spPr>
        <p:txBody>
          <a:bodyPr wrap="square" rtlCol="0">
            <a:spAutoFit/>
          </a:bodyPr>
          <a:lstStyle/>
          <a:p>
            <a:r>
              <a:rPr lang="en-US"/>
              <a:t>For example, here we can see some column where min = max, therefore all values are the same and the column holds no information.</a:t>
            </a:r>
            <a:endParaRPr lang="en-GB"/>
          </a:p>
        </p:txBody>
      </p:sp>
    </p:spTree>
    <p:extLst>
      <p:ext uri="{BB962C8B-B14F-4D97-AF65-F5344CB8AC3E}">
        <p14:creationId xmlns:p14="http://schemas.microsoft.com/office/powerpoint/2010/main" val="4045867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3936-454E-493E-BBF8-5F303ADB5DB4}"/>
              </a:ext>
            </a:extLst>
          </p:cNvPr>
          <p:cNvSpPr>
            <a:spLocks noGrp="1"/>
          </p:cNvSpPr>
          <p:nvPr>
            <p:ph type="title"/>
          </p:nvPr>
        </p:nvSpPr>
        <p:spPr/>
        <p:txBody>
          <a:bodyPr/>
          <a:lstStyle/>
          <a:p>
            <a:r>
              <a:rPr lang="en-US"/>
              <a:t>Sampling and Further exploration</a:t>
            </a:r>
            <a:endParaRPr lang="en-GB"/>
          </a:p>
        </p:txBody>
      </p:sp>
      <p:sp>
        <p:nvSpPr>
          <p:cNvPr id="3" name="Content Placeholder 2">
            <a:extLst>
              <a:ext uri="{FF2B5EF4-FFF2-40B4-BE49-F238E27FC236}">
                <a16:creationId xmlns:a16="http://schemas.microsoft.com/office/drawing/2014/main" id="{CC9B5D75-AD63-433B-BF80-BCE647BB599D}"/>
              </a:ext>
            </a:extLst>
          </p:cNvPr>
          <p:cNvSpPr>
            <a:spLocks noGrp="1"/>
          </p:cNvSpPr>
          <p:nvPr>
            <p:ph idx="1"/>
          </p:nvPr>
        </p:nvSpPr>
        <p:spPr>
          <a:xfrm>
            <a:off x="1261872" y="1828800"/>
            <a:ext cx="9293142" cy="4351337"/>
          </a:xfrm>
        </p:spPr>
        <p:txBody>
          <a:bodyPr/>
          <a:lstStyle/>
          <a:p>
            <a:r>
              <a:rPr lang="en-US"/>
              <a:t>We plotted box-plots for some of the columns and quickly discovered that the built-in plotting in </a:t>
            </a:r>
            <a:r>
              <a:rPr lang="en-US" err="1"/>
              <a:t>databricks</a:t>
            </a:r>
            <a:r>
              <a:rPr lang="en-US"/>
              <a:t> shows results based on just the first 1000 rows of the data.</a:t>
            </a:r>
          </a:p>
          <a:p>
            <a:r>
              <a:rPr lang="en-US"/>
              <a:t>This might give us a “feel” for the data, however the results that we see can be far from the actual distribution of the entire data. Thus we looked for outliers based on non graphical measures as given by the </a:t>
            </a:r>
            <a:r>
              <a:rPr lang="en-US" err="1"/>
              <a:t>df.summary</a:t>
            </a:r>
            <a:r>
              <a:rPr lang="en-US"/>
              <a:t>() function, specifically the interquartile range.</a:t>
            </a:r>
          </a:p>
          <a:p>
            <a:r>
              <a:rPr lang="en-GB"/>
              <a:t>We took a sample of 10% (about 20 mil rows) from the data in order to have more informative graphs. This is better than the first 1000 rows that spark takes because it’s a random sample and it takes much more data. </a:t>
            </a:r>
          </a:p>
        </p:txBody>
      </p:sp>
    </p:spTree>
    <p:extLst>
      <p:ext uri="{BB962C8B-B14F-4D97-AF65-F5344CB8AC3E}">
        <p14:creationId xmlns:p14="http://schemas.microsoft.com/office/powerpoint/2010/main" val="4010694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5B9D-0847-4D9E-BD8C-8CC8624D72D9}"/>
              </a:ext>
            </a:extLst>
          </p:cNvPr>
          <p:cNvSpPr>
            <a:spLocks noGrp="1"/>
          </p:cNvSpPr>
          <p:nvPr>
            <p:ph type="title"/>
          </p:nvPr>
        </p:nvSpPr>
        <p:spPr>
          <a:xfrm>
            <a:off x="3443007" y="2617946"/>
            <a:ext cx="4028266" cy="1217713"/>
          </a:xfrm>
        </p:spPr>
        <p:txBody>
          <a:bodyPr>
            <a:normAutofit/>
          </a:bodyPr>
          <a:lstStyle/>
          <a:p>
            <a:r>
              <a:rPr lang="en-US" sz="8000" dirty="0"/>
              <a:t>Insights</a:t>
            </a:r>
            <a:endParaRPr lang="en-GB" dirty="0"/>
          </a:p>
        </p:txBody>
      </p:sp>
      <p:pic>
        <p:nvPicPr>
          <p:cNvPr id="1030" name="Picture 6" descr="Thinking Brain Clipart Images, Stock Photos &amp; Vectors | Shutterstock">
            <a:extLst>
              <a:ext uri="{FF2B5EF4-FFF2-40B4-BE49-F238E27FC236}">
                <a16:creationId xmlns:a16="http://schemas.microsoft.com/office/drawing/2014/main" id="{E3A609FA-BA54-4573-ABC6-4FD6A04F92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43"/>
          <a:stretch/>
        </p:blipFill>
        <p:spPr bwMode="auto">
          <a:xfrm>
            <a:off x="8017114" y="3835659"/>
            <a:ext cx="2619375" cy="249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71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3150-CA2D-453B-8B9F-7F348DF24005}"/>
              </a:ext>
            </a:extLst>
          </p:cNvPr>
          <p:cNvSpPr>
            <a:spLocks noGrp="1"/>
          </p:cNvSpPr>
          <p:nvPr>
            <p:ph type="title"/>
          </p:nvPr>
        </p:nvSpPr>
        <p:spPr>
          <a:xfrm>
            <a:off x="1261872" y="365760"/>
            <a:ext cx="4745880" cy="1325562"/>
          </a:xfrm>
        </p:spPr>
        <p:txBody>
          <a:bodyPr/>
          <a:lstStyle/>
          <a:p>
            <a:r>
              <a:rPr lang="en-US"/>
              <a:t>Geographical Location</a:t>
            </a:r>
            <a:endParaRPr lang="en-GB"/>
          </a:p>
        </p:txBody>
      </p:sp>
      <p:sp>
        <p:nvSpPr>
          <p:cNvPr id="3" name="Content Placeholder 2">
            <a:extLst>
              <a:ext uri="{FF2B5EF4-FFF2-40B4-BE49-F238E27FC236}">
                <a16:creationId xmlns:a16="http://schemas.microsoft.com/office/drawing/2014/main" id="{CA41F284-59BA-4CCF-AB47-C9E519F023CD}"/>
              </a:ext>
            </a:extLst>
          </p:cNvPr>
          <p:cNvSpPr>
            <a:spLocks noGrp="1"/>
          </p:cNvSpPr>
          <p:nvPr>
            <p:ph idx="1"/>
          </p:nvPr>
        </p:nvSpPr>
        <p:spPr>
          <a:xfrm>
            <a:off x="1261872" y="1828800"/>
            <a:ext cx="4745880" cy="4351337"/>
          </a:xfrm>
        </p:spPr>
        <p:txBody>
          <a:bodyPr/>
          <a:lstStyle/>
          <a:p>
            <a:r>
              <a:rPr lang="en-US"/>
              <a:t>As the data had longitude and latitude features, the most intuitive thing to first was to understand where we are. So, we found a website for that (</a:t>
            </a:r>
            <a:r>
              <a:rPr lang="en-US">
                <a:hlinkClick r:id="rId2"/>
              </a:rPr>
              <a:t>https://www.openstreetmap.org/</a:t>
            </a:r>
            <a:r>
              <a:rPr lang="en-US"/>
              <a:t>) and gave it the minimum and maximum values of each coordinate in our data, resulting in the map shown to the side.</a:t>
            </a:r>
          </a:p>
          <a:p>
            <a:r>
              <a:rPr lang="en-US"/>
              <a:t>We can see that our data comes from Dublin, Ireland.</a:t>
            </a:r>
            <a:endParaRPr lang="en-GB"/>
          </a:p>
        </p:txBody>
      </p:sp>
      <p:pic>
        <p:nvPicPr>
          <p:cNvPr id="5" name="Picture 4" descr="Map&#10;&#10;Description automatically generated">
            <a:extLst>
              <a:ext uri="{FF2B5EF4-FFF2-40B4-BE49-F238E27FC236}">
                <a16:creationId xmlns:a16="http://schemas.microsoft.com/office/drawing/2014/main" id="{CCE1E56F-BE39-488A-8E38-14D373FA948D}"/>
              </a:ext>
            </a:extLst>
          </p:cNvPr>
          <p:cNvPicPr>
            <a:picLocks noChangeAspect="1"/>
          </p:cNvPicPr>
          <p:nvPr/>
        </p:nvPicPr>
        <p:blipFill rotWithShape="1">
          <a:blip r:embed="rId3">
            <a:extLst>
              <a:ext uri="{28A0092B-C50C-407E-A947-70E740481C1C}">
                <a14:useLocalDpi xmlns:a14="http://schemas.microsoft.com/office/drawing/2010/main" val="0"/>
              </a:ext>
            </a:extLst>
          </a:blip>
          <a:srcRect l="10711" t="3401" r="10650" b="5511"/>
          <a:stretch/>
        </p:blipFill>
        <p:spPr>
          <a:xfrm>
            <a:off x="6615404" y="305577"/>
            <a:ext cx="4021494" cy="6246845"/>
          </a:xfrm>
          <a:prstGeom prst="rect">
            <a:avLst/>
          </a:prstGeom>
        </p:spPr>
      </p:pic>
    </p:spTree>
    <p:extLst>
      <p:ext uri="{BB962C8B-B14F-4D97-AF65-F5344CB8AC3E}">
        <p14:creationId xmlns:p14="http://schemas.microsoft.com/office/powerpoint/2010/main" val="422655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60E4D8-8BBD-41B8-BFBE-43F0F6619888}"/>
              </a:ext>
            </a:extLst>
          </p:cNvPr>
          <p:cNvSpPr>
            <a:spLocks noGrp="1"/>
          </p:cNvSpPr>
          <p:nvPr>
            <p:ph idx="1"/>
          </p:nvPr>
        </p:nvSpPr>
        <p:spPr>
          <a:xfrm>
            <a:off x="538689" y="489857"/>
            <a:ext cx="4378544" cy="5383763"/>
          </a:xfrm>
        </p:spPr>
        <p:txBody>
          <a:bodyPr>
            <a:normAutofit lnSpcReduction="10000"/>
          </a:bodyPr>
          <a:lstStyle/>
          <a:p>
            <a:r>
              <a:rPr lang="en-US"/>
              <a:t>In addition, we wanted to see the locations of bus stops on the map in order to reassure that the data makes sense (i.e. that bus stops are in sensible places). </a:t>
            </a:r>
          </a:p>
          <a:p>
            <a:r>
              <a:rPr lang="en-US"/>
              <a:t>We aggregated the average longitude and latitude of each stop given the bus reported stopping and plotted the result based on our 10% sample.</a:t>
            </a:r>
          </a:p>
          <a:p>
            <a:r>
              <a:rPr lang="en-US"/>
              <a:t>Indeed, when we plot the stops on the map of Dublin, we get a sensible image, i.e. the stops are along streets.</a:t>
            </a:r>
          </a:p>
          <a:p>
            <a:r>
              <a:rPr lang="en-US"/>
              <a:t>It is also noticeable that there are more stops the closer you get to the center of the city.</a:t>
            </a:r>
          </a:p>
          <a:p>
            <a:r>
              <a:rPr lang="en-US"/>
              <a:t>We can also notice 3-4 distinct “branches” going in and out of the city. </a:t>
            </a:r>
          </a:p>
          <a:p>
            <a:pPr marL="0" indent="0">
              <a:buNone/>
            </a:pPr>
            <a:endParaRPr lang="en-US"/>
          </a:p>
          <a:p>
            <a:endParaRPr lang="en-GB"/>
          </a:p>
        </p:txBody>
      </p:sp>
      <p:pic>
        <p:nvPicPr>
          <p:cNvPr id="4" name="Picture 3">
            <a:extLst>
              <a:ext uri="{FF2B5EF4-FFF2-40B4-BE49-F238E27FC236}">
                <a16:creationId xmlns:a16="http://schemas.microsoft.com/office/drawing/2014/main" id="{9D980873-D49A-4C08-BBAE-ACC64F89B6BE}"/>
              </a:ext>
            </a:extLst>
          </p:cNvPr>
          <p:cNvPicPr>
            <a:picLocks noChangeAspect="1"/>
          </p:cNvPicPr>
          <p:nvPr/>
        </p:nvPicPr>
        <p:blipFill>
          <a:blip r:embed="rId2"/>
          <a:stretch>
            <a:fillRect/>
          </a:stretch>
        </p:blipFill>
        <p:spPr>
          <a:xfrm>
            <a:off x="4917233" y="489857"/>
            <a:ext cx="6242900" cy="5878286"/>
          </a:xfrm>
          <a:prstGeom prst="rect">
            <a:avLst/>
          </a:prstGeom>
        </p:spPr>
      </p:pic>
    </p:spTree>
    <p:extLst>
      <p:ext uri="{BB962C8B-B14F-4D97-AF65-F5344CB8AC3E}">
        <p14:creationId xmlns:p14="http://schemas.microsoft.com/office/powerpoint/2010/main" val="1341164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EC9E-999F-402E-ABAE-532741D1217F}"/>
              </a:ext>
            </a:extLst>
          </p:cNvPr>
          <p:cNvSpPr>
            <a:spLocks noGrp="1"/>
          </p:cNvSpPr>
          <p:nvPr>
            <p:ph type="title"/>
          </p:nvPr>
        </p:nvSpPr>
        <p:spPr>
          <a:xfrm>
            <a:off x="1261872" y="365760"/>
            <a:ext cx="8595360" cy="825190"/>
          </a:xfrm>
        </p:spPr>
        <p:txBody>
          <a:bodyPr/>
          <a:lstStyle/>
          <a:p>
            <a:r>
              <a:rPr lang="en-US" dirty="0"/>
              <a:t>Possibly Unreliable Data</a:t>
            </a:r>
            <a:endParaRPr lang="en-GB" dirty="0"/>
          </a:p>
        </p:txBody>
      </p:sp>
      <p:sp>
        <p:nvSpPr>
          <p:cNvPr id="3" name="Content Placeholder 2">
            <a:extLst>
              <a:ext uri="{FF2B5EF4-FFF2-40B4-BE49-F238E27FC236}">
                <a16:creationId xmlns:a16="http://schemas.microsoft.com/office/drawing/2014/main" id="{67ED1C49-BF0D-4F05-ABA6-D591EFE6E0CD}"/>
              </a:ext>
            </a:extLst>
          </p:cNvPr>
          <p:cNvSpPr>
            <a:spLocks noGrp="1"/>
          </p:cNvSpPr>
          <p:nvPr>
            <p:ph idx="1"/>
          </p:nvPr>
        </p:nvSpPr>
        <p:spPr>
          <a:xfrm>
            <a:off x="1261872" y="1190950"/>
            <a:ext cx="8595360" cy="946798"/>
          </a:xfrm>
        </p:spPr>
        <p:txBody>
          <a:bodyPr/>
          <a:lstStyle/>
          <a:p>
            <a:r>
              <a:rPr lang="en-US" dirty="0"/>
              <a:t>While looking at the data summary for each column we noticed that the vehicle speed column has a very high variance and values that don’t make sense.</a:t>
            </a:r>
          </a:p>
          <a:p>
            <a:endParaRPr lang="en-GB" dirty="0"/>
          </a:p>
        </p:txBody>
      </p:sp>
      <p:sp>
        <p:nvSpPr>
          <p:cNvPr id="4" name="AutoShape 2" descr="tfw too intelligent / 2smart | Know Your Meme">
            <a:extLst>
              <a:ext uri="{FF2B5EF4-FFF2-40B4-BE49-F238E27FC236}">
                <a16:creationId xmlns:a16="http://schemas.microsoft.com/office/drawing/2014/main" id="{7E79B732-FC53-4390-B29F-C9B2CADA84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8" name="Group 7">
            <a:extLst>
              <a:ext uri="{FF2B5EF4-FFF2-40B4-BE49-F238E27FC236}">
                <a16:creationId xmlns:a16="http://schemas.microsoft.com/office/drawing/2014/main" id="{9EA31BE9-ED75-49E3-9491-FFC0DDA50CFD}"/>
              </a:ext>
            </a:extLst>
          </p:cNvPr>
          <p:cNvGrpSpPr/>
          <p:nvPr/>
        </p:nvGrpSpPr>
        <p:grpSpPr>
          <a:xfrm>
            <a:off x="7810949" y="2016140"/>
            <a:ext cx="2784866" cy="2097735"/>
            <a:chOff x="7432154" y="4082402"/>
            <a:chExt cx="2784866" cy="2097735"/>
          </a:xfrm>
        </p:grpSpPr>
        <p:pic>
          <p:nvPicPr>
            <p:cNvPr id="6" name="Picture 5">
              <a:extLst>
                <a:ext uri="{FF2B5EF4-FFF2-40B4-BE49-F238E27FC236}">
                  <a16:creationId xmlns:a16="http://schemas.microsoft.com/office/drawing/2014/main" id="{5885BC44-9713-4D33-A1FA-9228C15855A4}"/>
                </a:ext>
              </a:extLst>
            </p:cNvPr>
            <p:cNvPicPr>
              <a:picLocks noChangeAspect="1"/>
            </p:cNvPicPr>
            <p:nvPr/>
          </p:nvPicPr>
          <p:blipFill>
            <a:blip r:embed="rId2"/>
            <a:stretch>
              <a:fillRect/>
            </a:stretch>
          </p:blipFill>
          <p:spPr>
            <a:xfrm>
              <a:off x="8543654" y="4082402"/>
              <a:ext cx="1673366" cy="2097735"/>
            </a:xfrm>
            <a:prstGeom prst="rect">
              <a:avLst/>
            </a:prstGeom>
          </p:spPr>
        </p:pic>
        <p:pic>
          <p:nvPicPr>
            <p:cNvPr id="7" name="Picture 6">
              <a:extLst>
                <a:ext uri="{FF2B5EF4-FFF2-40B4-BE49-F238E27FC236}">
                  <a16:creationId xmlns:a16="http://schemas.microsoft.com/office/drawing/2014/main" id="{91BE8AD7-4462-4C68-BB71-966921ED59CB}"/>
                </a:ext>
              </a:extLst>
            </p:cNvPr>
            <p:cNvPicPr>
              <a:picLocks noChangeAspect="1"/>
            </p:cNvPicPr>
            <p:nvPr/>
          </p:nvPicPr>
          <p:blipFill>
            <a:blip r:embed="rId3"/>
            <a:stretch>
              <a:fillRect/>
            </a:stretch>
          </p:blipFill>
          <p:spPr>
            <a:xfrm>
              <a:off x="7432154" y="4082402"/>
              <a:ext cx="1111500" cy="2096250"/>
            </a:xfrm>
            <a:prstGeom prst="rect">
              <a:avLst/>
            </a:prstGeom>
          </p:spPr>
        </p:pic>
      </p:grpSp>
      <p:sp>
        <p:nvSpPr>
          <p:cNvPr id="10" name="Content Placeholder 2">
            <a:extLst>
              <a:ext uri="{FF2B5EF4-FFF2-40B4-BE49-F238E27FC236}">
                <a16:creationId xmlns:a16="http://schemas.microsoft.com/office/drawing/2014/main" id="{2E96199F-E3F2-4CA5-8E4E-6EC16546E763}"/>
              </a:ext>
            </a:extLst>
          </p:cNvPr>
          <p:cNvSpPr txBox="1">
            <a:spLocks/>
          </p:cNvSpPr>
          <p:nvPr/>
        </p:nvSpPr>
        <p:spPr>
          <a:xfrm>
            <a:off x="1261872" y="2137748"/>
            <a:ext cx="6463693" cy="4040904"/>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dirty="0"/>
              <a:t>Regardless of which units were used to measure the speed, values over 200 don’t make sense, especially if there are some values in the thousands or even millions (unless the bus was moving at 10 times the speed of light)</a:t>
            </a:r>
          </a:p>
          <a:p>
            <a:r>
              <a:rPr lang="en-US" dirty="0"/>
              <a:t>We therefore suspect the vehicle speed is measured unreliably and will have to account for that in the future and maybe treat some of these values as missing. (it wouldn’t make sense to drop their rows entirely since the other readings seem reasonable, especially the important ones, the latitude and longitude, which we’ve seen to make sense on the map of Dublin).</a:t>
            </a:r>
          </a:p>
          <a:p>
            <a:endParaRPr lang="en-US" dirty="0"/>
          </a:p>
          <a:p>
            <a:endParaRPr lang="en-GB" dirty="0"/>
          </a:p>
        </p:txBody>
      </p:sp>
      <p:sp>
        <p:nvSpPr>
          <p:cNvPr id="5" name="TextBox 4">
            <a:extLst>
              <a:ext uri="{FF2B5EF4-FFF2-40B4-BE49-F238E27FC236}">
                <a16:creationId xmlns:a16="http://schemas.microsoft.com/office/drawing/2014/main" id="{4B73B450-6430-461F-977C-F4CA3A11C1F4}"/>
              </a:ext>
            </a:extLst>
          </p:cNvPr>
          <p:cNvSpPr txBox="1"/>
          <p:nvPr/>
        </p:nvSpPr>
        <p:spPr>
          <a:xfrm>
            <a:off x="7810949" y="4128002"/>
            <a:ext cx="2784866" cy="830997"/>
          </a:xfrm>
          <a:prstGeom prst="rect">
            <a:avLst/>
          </a:prstGeom>
          <a:noFill/>
        </p:spPr>
        <p:txBody>
          <a:bodyPr wrap="square" rtlCol="0">
            <a:spAutoFit/>
          </a:bodyPr>
          <a:lstStyle/>
          <a:p>
            <a:r>
              <a:rPr lang="en-US" sz="1200" dirty="0"/>
              <a:t>We can see that the standard deviation is extremely high, and the minimum/maximum values don’t make sense for any units of speed.</a:t>
            </a:r>
            <a:endParaRPr lang="en-GB" sz="1200" dirty="0"/>
          </a:p>
        </p:txBody>
      </p:sp>
    </p:spTree>
    <p:extLst>
      <p:ext uri="{BB962C8B-B14F-4D97-AF65-F5344CB8AC3E}">
        <p14:creationId xmlns:p14="http://schemas.microsoft.com/office/powerpoint/2010/main" val="359668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A9CB71-D3D1-422A-A3B4-9B534426C6FD}"/>
              </a:ext>
            </a:extLst>
          </p:cNvPr>
          <p:cNvSpPr>
            <a:spLocks noGrp="1"/>
          </p:cNvSpPr>
          <p:nvPr>
            <p:ph idx="1"/>
          </p:nvPr>
        </p:nvSpPr>
        <p:spPr>
          <a:xfrm>
            <a:off x="1261872" y="374681"/>
            <a:ext cx="8595360" cy="4054583"/>
          </a:xfrm>
        </p:spPr>
        <p:txBody>
          <a:bodyPr vert="horz" lIns="91440" tIns="45720" rIns="91440" bIns="45720" rtlCol="0" anchor="t">
            <a:normAutofit/>
          </a:bodyPr>
          <a:lstStyle/>
          <a:p>
            <a:r>
              <a:rPr lang="en-US" dirty="0"/>
              <a:t>Similarly, although to a less extreme degree, we saw that the delay and actual delay column have this issue.</a:t>
            </a:r>
          </a:p>
          <a:p>
            <a:r>
              <a:rPr lang="en-US" dirty="0"/>
              <a:t>We made histograms of the possible outliers (according to the interquartile rule) to see possible cutoff points. However, at this time we prefer to treat these readings as missing or unreliable in order to keep as much data as possible (might just remove some of them later).</a:t>
            </a:r>
            <a:endParaRPr lang="en-GB" dirty="0"/>
          </a:p>
        </p:txBody>
      </p:sp>
      <p:pic>
        <p:nvPicPr>
          <p:cNvPr id="5" name="Picture 4" descr="Chart&#10;&#10;Description automatically generated">
            <a:extLst>
              <a:ext uri="{FF2B5EF4-FFF2-40B4-BE49-F238E27FC236}">
                <a16:creationId xmlns:a16="http://schemas.microsoft.com/office/drawing/2014/main" id="{1491D3B5-2549-4A59-8CDD-AC5D3894B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867" y="2257325"/>
            <a:ext cx="8789369" cy="2171939"/>
          </a:xfrm>
          <a:prstGeom prst="rect">
            <a:avLst/>
          </a:prstGeom>
        </p:spPr>
      </p:pic>
      <p:pic>
        <p:nvPicPr>
          <p:cNvPr id="6" name="Picture 5">
            <a:extLst>
              <a:ext uri="{FF2B5EF4-FFF2-40B4-BE49-F238E27FC236}">
                <a16:creationId xmlns:a16="http://schemas.microsoft.com/office/drawing/2014/main" id="{DB2F4D63-635F-4975-AC86-CAD3161A348E}"/>
              </a:ext>
            </a:extLst>
          </p:cNvPr>
          <p:cNvPicPr>
            <a:picLocks noChangeAspect="1"/>
          </p:cNvPicPr>
          <p:nvPr/>
        </p:nvPicPr>
        <p:blipFill>
          <a:blip r:embed="rId3"/>
          <a:stretch>
            <a:fillRect/>
          </a:stretch>
        </p:blipFill>
        <p:spPr>
          <a:xfrm>
            <a:off x="1096347" y="4429264"/>
            <a:ext cx="8789369" cy="2022373"/>
          </a:xfrm>
          <a:prstGeom prst="rect">
            <a:avLst/>
          </a:prstGeom>
        </p:spPr>
      </p:pic>
    </p:spTree>
    <p:extLst>
      <p:ext uri="{BB962C8B-B14F-4D97-AF65-F5344CB8AC3E}">
        <p14:creationId xmlns:p14="http://schemas.microsoft.com/office/powerpoint/2010/main" val="308255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BE4D-2E34-4B6B-92EB-8339A8FD1E23}"/>
              </a:ext>
            </a:extLst>
          </p:cNvPr>
          <p:cNvSpPr>
            <a:spLocks noGrp="1"/>
          </p:cNvSpPr>
          <p:nvPr>
            <p:ph type="title"/>
          </p:nvPr>
        </p:nvSpPr>
        <p:spPr>
          <a:xfrm>
            <a:off x="1261872" y="396983"/>
            <a:ext cx="8595360" cy="768001"/>
          </a:xfrm>
        </p:spPr>
        <p:txBody>
          <a:bodyPr/>
          <a:lstStyle/>
          <a:p>
            <a:r>
              <a:rPr lang="en-US" dirty="0"/>
              <a:t>Area Subdivision</a:t>
            </a:r>
            <a:endParaRPr lang="en-GB" dirty="0"/>
          </a:p>
        </p:txBody>
      </p:sp>
      <p:sp>
        <p:nvSpPr>
          <p:cNvPr id="3" name="Content Placeholder 2">
            <a:extLst>
              <a:ext uri="{FF2B5EF4-FFF2-40B4-BE49-F238E27FC236}">
                <a16:creationId xmlns:a16="http://schemas.microsoft.com/office/drawing/2014/main" id="{8800D41C-0BAD-42C7-AE5A-ADDB21D18FE6}"/>
              </a:ext>
            </a:extLst>
          </p:cNvPr>
          <p:cNvSpPr>
            <a:spLocks noGrp="1"/>
          </p:cNvSpPr>
          <p:nvPr>
            <p:ph idx="1"/>
          </p:nvPr>
        </p:nvSpPr>
        <p:spPr>
          <a:xfrm>
            <a:off x="1261872" y="1164984"/>
            <a:ext cx="8595360" cy="2001962"/>
          </a:xfrm>
        </p:spPr>
        <p:txBody>
          <a:bodyPr>
            <a:normAutofit/>
          </a:bodyPr>
          <a:lstStyle/>
          <a:p>
            <a:r>
              <a:rPr lang="en-US" dirty="0"/>
              <a:t>More geographical information can be derived from the area ID 1-3 columns.</a:t>
            </a:r>
          </a:p>
          <a:p>
            <a:r>
              <a:rPr lang="en-US" dirty="0"/>
              <a:t>If we plot these columns by pairs, we recognize one-to-one relations between them.</a:t>
            </a:r>
          </a:p>
          <a:p>
            <a:r>
              <a:rPr lang="en-US" dirty="0"/>
              <a:t>This means that area ID 2 is a subdivision of area ID 1 and area ID 3 is a subdivision of area ID 3.</a:t>
            </a:r>
          </a:p>
          <a:p>
            <a:endParaRPr lang="en-GB" dirty="0"/>
          </a:p>
        </p:txBody>
      </p:sp>
      <p:grpSp>
        <p:nvGrpSpPr>
          <p:cNvPr id="6" name="Group 5">
            <a:extLst>
              <a:ext uri="{FF2B5EF4-FFF2-40B4-BE49-F238E27FC236}">
                <a16:creationId xmlns:a16="http://schemas.microsoft.com/office/drawing/2014/main" id="{3CC6E2D2-FD25-47F9-AFD3-C3136DE29EA8}"/>
              </a:ext>
            </a:extLst>
          </p:cNvPr>
          <p:cNvGrpSpPr/>
          <p:nvPr/>
        </p:nvGrpSpPr>
        <p:grpSpPr>
          <a:xfrm>
            <a:off x="2624741" y="3429000"/>
            <a:ext cx="5836358" cy="2841204"/>
            <a:chOff x="4020874" y="2126322"/>
            <a:chExt cx="5836358" cy="2841204"/>
          </a:xfrm>
        </p:grpSpPr>
        <p:pic>
          <p:nvPicPr>
            <p:cNvPr id="4" name="Picture 3">
              <a:extLst>
                <a:ext uri="{FF2B5EF4-FFF2-40B4-BE49-F238E27FC236}">
                  <a16:creationId xmlns:a16="http://schemas.microsoft.com/office/drawing/2014/main" id="{695B9DB8-CC24-49EF-9063-AC5D5C53D81F}"/>
                </a:ext>
              </a:extLst>
            </p:cNvPr>
            <p:cNvPicPr>
              <a:picLocks noChangeAspect="1"/>
            </p:cNvPicPr>
            <p:nvPr/>
          </p:nvPicPr>
          <p:blipFill>
            <a:blip r:embed="rId2"/>
            <a:stretch>
              <a:fillRect/>
            </a:stretch>
          </p:blipFill>
          <p:spPr>
            <a:xfrm>
              <a:off x="6932200" y="2126323"/>
              <a:ext cx="2925032" cy="2841203"/>
            </a:xfrm>
            <a:prstGeom prst="rect">
              <a:avLst/>
            </a:prstGeom>
          </p:spPr>
        </p:pic>
        <p:pic>
          <p:nvPicPr>
            <p:cNvPr id="5" name="Picture 4">
              <a:extLst>
                <a:ext uri="{FF2B5EF4-FFF2-40B4-BE49-F238E27FC236}">
                  <a16:creationId xmlns:a16="http://schemas.microsoft.com/office/drawing/2014/main" id="{89F73487-9ECE-4622-9B64-93D921755FF6}"/>
                </a:ext>
              </a:extLst>
            </p:cNvPr>
            <p:cNvPicPr>
              <a:picLocks noChangeAspect="1"/>
            </p:cNvPicPr>
            <p:nvPr/>
          </p:nvPicPr>
          <p:blipFill>
            <a:blip r:embed="rId3"/>
            <a:stretch>
              <a:fillRect/>
            </a:stretch>
          </p:blipFill>
          <p:spPr>
            <a:xfrm>
              <a:off x="4020874" y="2126322"/>
              <a:ext cx="2917992" cy="2841203"/>
            </a:xfrm>
            <a:prstGeom prst="rect">
              <a:avLst/>
            </a:prstGeom>
          </p:spPr>
        </p:pic>
      </p:grpSp>
    </p:spTree>
    <p:extLst>
      <p:ext uri="{BB962C8B-B14F-4D97-AF65-F5344CB8AC3E}">
        <p14:creationId xmlns:p14="http://schemas.microsoft.com/office/powerpoint/2010/main" val="254933994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630</TotalTime>
  <Words>1245</Words>
  <Application>Microsoft Office PowerPoint</Application>
  <PresentationFormat>Widescreen</PresentationFormat>
  <Paragraphs>54</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View</vt:lpstr>
      <vt:lpstr>Homework 1 – EDA/ETL</vt:lpstr>
      <vt:lpstr>Extraction &amp; Initial transformation</vt:lpstr>
      <vt:lpstr>Sampling and Further exploration</vt:lpstr>
      <vt:lpstr>Insights</vt:lpstr>
      <vt:lpstr>Geographical Location</vt:lpstr>
      <vt:lpstr>PowerPoint Presentation</vt:lpstr>
      <vt:lpstr>Possibly Unreliable Data</vt:lpstr>
      <vt:lpstr>PowerPoint Presentation</vt:lpstr>
      <vt:lpstr>Area Subdivision</vt:lpstr>
      <vt:lpstr>PowerPoint Presentation</vt:lpstr>
      <vt:lpstr>Loading the Data</vt:lpstr>
      <vt:lpstr>Data Warehouse</vt:lpstr>
      <vt:lpstr>Transformations </vt:lpstr>
      <vt:lpstr>Loading the data</vt:lpstr>
      <vt:lpstr>A little about our ERD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Homework 1 – EDA/ETL</dc:title>
  <dc:creator>מקסים מטיאש</dc:creator>
  <cp:lastModifiedBy>מקסים מטיאש</cp:lastModifiedBy>
  <cp:revision>380</cp:revision>
  <dcterms:created xsi:type="dcterms:W3CDTF">2020-11-06T09:42:12Z</dcterms:created>
  <dcterms:modified xsi:type="dcterms:W3CDTF">2020-11-12T19:01:08Z</dcterms:modified>
</cp:coreProperties>
</file>